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1" r:id="rId2"/>
    <p:sldId id="256" r:id="rId3"/>
    <p:sldId id="261" r:id="rId4"/>
    <p:sldId id="258" r:id="rId5"/>
    <p:sldId id="267" r:id="rId6"/>
    <p:sldId id="263" r:id="rId7"/>
    <p:sldId id="259" r:id="rId8"/>
    <p:sldId id="264" r:id="rId9"/>
    <p:sldId id="260" r:id="rId10"/>
    <p:sldId id="265" r:id="rId11"/>
    <p:sldId id="262" r:id="rId12"/>
    <p:sldId id="266" r:id="rId13"/>
    <p:sldId id="268"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F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7"/>
    <p:restoredTop sz="85426"/>
  </p:normalViewPr>
  <p:slideViewPr>
    <p:cSldViewPr snapToGrid="0" snapToObjects="1">
      <p:cViewPr varScale="1">
        <p:scale>
          <a:sx n="63" d="100"/>
          <a:sy n="63" d="100"/>
        </p:scale>
        <p:origin x="619"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AA7F6-5747-4027-B18B-7788AE4CAD6C}"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41243800-A8FB-4C7A-A27E-ECF5643D998F}">
      <dgm:prSet phldrT="[Text]"/>
      <dgm:spPr/>
      <dgm:t>
        <a:bodyPr/>
        <a:lstStyle/>
        <a:p>
          <a:pPr>
            <a:lnSpc>
              <a:spcPct val="100000"/>
            </a:lnSpc>
          </a:pPr>
          <a:r>
            <a:rPr lang="en-US" dirty="0"/>
            <a:t>Team Lead</a:t>
          </a:r>
        </a:p>
      </dgm:t>
    </dgm:pt>
    <dgm:pt modelId="{2EA079C3-273D-4216-8DB2-79EA9610A70D}" type="parTrans" cxnId="{8F33CD15-AD14-482E-8995-A3226A99B937}">
      <dgm:prSet/>
      <dgm:spPr/>
      <dgm:t>
        <a:bodyPr/>
        <a:lstStyle/>
        <a:p>
          <a:endParaRPr lang="en-US"/>
        </a:p>
      </dgm:t>
    </dgm:pt>
    <dgm:pt modelId="{58A6ADBB-E437-4142-89FD-A9751444AA5C}" type="sibTrans" cxnId="{8F33CD15-AD14-482E-8995-A3226A99B937}">
      <dgm:prSet/>
      <dgm:spPr/>
      <dgm:t>
        <a:bodyPr/>
        <a:lstStyle/>
        <a:p>
          <a:endParaRPr lang="en-US"/>
        </a:p>
      </dgm:t>
    </dgm:pt>
    <dgm:pt modelId="{E554F534-642E-4082-B249-D302C22A2FB7}">
      <dgm:prSet phldrT="[Text]"/>
      <dgm:spPr/>
      <dgm:t>
        <a:bodyPr/>
        <a:lstStyle/>
        <a:p>
          <a:r>
            <a:rPr lang="en-US" dirty="0"/>
            <a:t>Responsible for Contractual Items and Compliance</a:t>
          </a:r>
        </a:p>
      </dgm:t>
    </dgm:pt>
    <dgm:pt modelId="{F0A44004-BA26-44B7-A961-80F5F3AC5620}" type="parTrans" cxnId="{043E22F5-7334-4F0F-AB01-606BCDFD1934}">
      <dgm:prSet/>
      <dgm:spPr/>
      <dgm:t>
        <a:bodyPr/>
        <a:lstStyle/>
        <a:p>
          <a:endParaRPr lang="en-US"/>
        </a:p>
      </dgm:t>
    </dgm:pt>
    <dgm:pt modelId="{D09899E2-2F1F-4473-9CB8-69DEFD1EC142}" type="sibTrans" cxnId="{043E22F5-7334-4F0F-AB01-606BCDFD1934}">
      <dgm:prSet/>
      <dgm:spPr/>
      <dgm:t>
        <a:bodyPr/>
        <a:lstStyle/>
        <a:p>
          <a:endParaRPr lang="en-US"/>
        </a:p>
      </dgm:t>
    </dgm:pt>
    <dgm:pt modelId="{D0566CDF-7994-40B4-84E8-CCADDB024FD7}">
      <dgm:prSet phldrT="[Text]"/>
      <dgm:spPr/>
      <dgm:t>
        <a:bodyPr/>
        <a:lstStyle/>
        <a:p>
          <a:r>
            <a:rPr lang="en-US" dirty="0"/>
            <a:t>Responsible for Fiscal Dependencies and Schedules</a:t>
          </a:r>
        </a:p>
      </dgm:t>
    </dgm:pt>
    <dgm:pt modelId="{1568E3AF-C3B8-4152-BA3F-10DBD9CEE25F}" type="parTrans" cxnId="{599FE435-1A58-42DA-A882-202BAED40EE5}">
      <dgm:prSet/>
      <dgm:spPr/>
      <dgm:t>
        <a:bodyPr/>
        <a:lstStyle/>
        <a:p>
          <a:endParaRPr lang="en-US"/>
        </a:p>
      </dgm:t>
    </dgm:pt>
    <dgm:pt modelId="{D7BAB260-03AE-4E2E-8575-A1A4CDD2B89C}" type="sibTrans" cxnId="{599FE435-1A58-42DA-A882-202BAED40EE5}">
      <dgm:prSet/>
      <dgm:spPr/>
      <dgm:t>
        <a:bodyPr/>
        <a:lstStyle/>
        <a:p>
          <a:endParaRPr lang="en-US"/>
        </a:p>
      </dgm:t>
    </dgm:pt>
    <dgm:pt modelId="{373063FB-CE53-4D14-9FE1-948FF9738881}">
      <dgm:prSet phldrT="[Text]"/>
      <dgm:spPr/>
      <dgm:t>
        <a:bodyPr/>
        <a:lstStyle/>
        <a:p>
          <a:r>
            <a:rPr lang="en-US" dirty="0"/>
            <a:t>Team Member</a:t>
          </a:r>
        </a:p>
      </dgm:t>
    </dgm:pt>
    <dgm:pt modelId="{69EEC810-755E-4563-8CBE-C1E191D42EA7}" type="parTrans" cxnId="{891613A5-CBF2-4CD0-944C-21EB486B69EF}">
      <dgm:prSet/>
      <dgm:spPr/>
      <dgm:t>
        <a:bodyPr/>
        <a:lstStyle/>
        <a:p>
          <a:endParaRPr lang="en-US"/>
        </a:p>
      </dgm:t>
    </dgm:pt>
    <dgm:pt modelId="{2DCC30A0-F5D3-4240-B071-73824CF6B841}" type="sibTrans" cxnId="{891613A5-CBF2-4CD0-944C-21EB486B69EF}">
      <dgm:prSet/>
      <dgm:spPr/>
      <dgm:t>
        <a:bodyPr/>
        <a:lstStyle/>
        <a:p>
          <a:endParaRPr lang="en-US"/>
        </a:p>
      </dgm:t>
    </dgm:pt>
    <dgm:pt modelId="{687977FC-B233-44EF-B05A-7DE8FBF3A9C5}">
      <dgm:prSet phldrT="[Text]"/>
      <dgm:spPr/>
      <dgm:t>
        <a:bodyPr/>
        <a:lstStyle/>
        <a:p>
          <a:r>
            <a:rPr lang="en-US" dirty="0"/>
            <a:t>Responsible for all </a:t>
          </a:r>
          <a:r>
            <a:rPr lang="en-US" u="sng" dirty="0"/>
            <a:t>flow down </a:t>
          </a:r>
          <a:r>
            <a:rPr lang="en-US" dirty="0"/>
            <a:t>Contractual Items and Compliance</a:t>
          </a:r>
        </a:p>
      </dgm:t>
    </dgm:pt>
    <dgm:pt modelId="{4832E8BE-5BD0-4977-B02C-2D91FA3C8550}" type="parTrans" cxnId="{65DB1BB1-6463-45BB-B25A-4915165D7229}">
      <dgm:prSet/>
      <dgm:spPr/>
      <dgm:t>
        <a:bodyPr/>
        <a:lstStyle/>
        <a:p>
          <a:endParaRPr lang="en-US"/>
        </a:p>
      </dgm:t>
    </dgm:pt>
    <dgm:pt modelId="{004B2F33-BAF6-4705-A7FA-8798D6A00379}" type="sibTrans" cxnId="{65DB1BB1-6463-45BB-B25A-4915165D7229}">
      <dgm:prSet/>
      <dgm:spPr/>
      <dgm:t>
        <a:bodyPr/>
        <a:lstStyle/>
        <a:p>
          <a:endParaRPr lang="en-US"/>
        </a:p>
      </dgm:t>
    </dgm:pt>
    <dgm:pt modelId="{811F467F-0EFF-4BA8-9DC1-AAA23A604A17}">
      <dgm:prSet phldrT="[Text]"/>
      <dgm:spPr/>
      <dgm:t>
        <a:bodyPr/>
        <a:lstStyle/>
        <a:p>
          <a:r>
            <a:rPr lang="en-US" dirty="0"/>
            <a:t>Dependent on the payment schedule agreed to </a:t>
          </a:r>
          <a:r>
            <a:rPr lang="en-US" u="sng" dirty="0"/>
            <a:t>with the Lead</a:t>
          </a:r>
        </a:p>
      </dgm:t>
    </dgm:pt>
    <dgm:pt modelId="{C3FA4637-C591-4D9D-9165-59FE2A83C7B9}" type="parTrans" cxnId="{552977E1-AE44-4BAF-8C4D-6C37DFEE3125}">
      <dgm:prSet/>
      <dgm:spPr/>
      <dgm:t>
        <a:bodyPr/>
        <a:lstStyle/>
        <a:p>
          <a:endParaRPr lang="en-US"/>
        </a:p>
      </dgm:t>
    </dgm:pt>
    <dgm:pt modelId="{000ED89E-07D1-459E-B69F-FE8FDCF3C48F}" type="sibTrans" cxnId="{552977E1-AE44-4BAF-8C4D-6C37DFEE3125}">
      <dgm:prSet/>
      <dgm:spPr/>
      <dgm:t>
        <a:bodyPr/>
        <a:lstStyle/>
        <a:p>
          <a:endParaRPr lang="en-US"/>
        </a:p>
      </dgm:t>
    </dgm:pt>
    <dgm:pt modelId="{E1997B86-A26B-4DA5-A3FB-73B708B570DC}">
      <dgm:prSet phldrT="[Text]"/>
      <dgm:spPr/>
      <dgm:t>
        <a:bodyPr/>
        <a:lstStyle/>
        <a:p>
          <a:r>
            <a:rPr lang="en-US" dirty="0"/>
            <a:t>Manages all team members and solutioning</a:t>
          </a:r>
        </a:p>
      </dgm:t>
    </dgm:pt>
    <dgm:pt modelId="{1F654547-0486-4373-BF67-CFAFEB0387CC}" type="parTrans" cxnId="{EC6CB875-907D-4EB2-B6CD-7D0A83370CBE}">
      <dgm:prSet/>
      <dgm:spPr/>
      <dgm:t>
        <a:bodyPr/>
        <a:lstStyle/>
        <a:p>
          <a:endParaRPr lang="en-US"/>
        </a:p>
      </dgm:t>
    </dgm:pt>
    <dgm:pt modelId="{118B7D22-3F0C-4B12-8E89-4456D525112B}" type="sibTrans" cxnId="{EC6CB875-907D-4EB2-B6CD-7D0A83370CBE}">
      <dgm:prSet/>
      <dgm:spPr/>
      <dgm:t>
        <a:bodyPr/>
        <a:lstStyle/>
        <a:p>
          <a:endParaRPr lang="en-US"/>
        </a:p>
      </dgm:t>
    </dgm:pt>
    <dgm:pt modelId="{4BF511D7-40F3-4A93-8041-E5B35F98DE0F}">
      <dgm:prSet phldrT="[Text]"/>
      <dgm:spPr/>
      <dgm:t>
        <a:bodyPr/>
        <a:lstStyle/>
        <a:p>
          <a:r>
            <a:rPr lang="en-US" dirty="0"/>
            <a:t>Direct access to Government team members</a:t>
          </a:r>
        </a:p>
      </dgm:t>
    </dgm:pt>
    <dgm:pt modelId="{64AEAB64-8ECD-4AE7-8BCF-5E1D4E033A76}" type="parTrans" cxnId="{008B680F-891D-492D-8781-EAE79A1FA38E}">
      <dgm:prSet/>
      <dgm:spPr/>
      <dgm:t>
        <a:bodyPr/>
        <a:lstStyle/>
        <a:p>
          <a:endParaRPr lang="en-US"/>
        </a:p>
      </dgm:t>
    </dgm:pt>
    <dgm:pt modelId="{DDBB7082-7E3D-4475-9173-D57BC1EF7891}" type="sibTrans" cxnId="{008B680F-891D-492D-8781-EAE79A1FA38E}">
      <dgm:prSet/>
      <dgm:spPr/>
      <dgm:t>
        <a:bodyPr/>
        <a:lstStyle/>
        <a:p>
          <a:endParaRPr lang="en-US"/>
        </a:p>
      </dgm:t>
    </dgm:pt>
    <dgm:pt modelId="{33EE79CE-A4BD-4CBF-BEE7-DD60200E5AA5}">
      <dgm:prSet phldrT="[Text]"/>
      <dgm:spPr/>
      <dgm:t>
        <a:bodyPr/>
        <a:lstStyle/>
        <a:p>
          <a:r>
            <a:rPr lang="en-US" dirty="0"/>
            <a:t>Must respond quickly and completely to all data calls</a:t>
          </a:r>
        </a:p>
      </dgm:t>
    </dgm:pt>
    <dgm:pt modelId="{F75D9FF9-3857-4375-BB23-88974330423E}" type="parTrans" cxnId="{0B200C0B-B808-4295-ABC8-4663584F4DA8}">
      <dgm:prSet/>
      <dgm:spPr/>
      <dgm:t>
        <a:bodyPr/>
        <a:lstStyle/>
        <a:p>
          <a:endParaRPr lang="en-US"/>
        </a:p>
      </dgm:t>
    </dgm:pt>
    <dgm:pt modelId="{BE268717-C7BD-4943-8CE4-D42EC92E30D9}" type="sibTrans" cxnId="{0B200C0B-B808-4295-ABC8-4663584F4DA8}">
      <dgm:prSet/>
      <dgm:spPr/>
      <dgm:t>
        <a:bodyPr/>
        <a:lstStyle/>
        <a:p>
          <a:endParaRPr lang="en-US"/>
        </a:p>
      </dgm:t>
    </dgm:pt>
    <dgm:pt modelId="{ACED233A-1939-4A00-8DDA-9089ACFE6B0D}">
      <dgm:prSet phldrT="[Text]"/>
      <dgm:spPr/>
      <dgm:t>
        <a:bodyPr/>
        <a:lstStyle/>
        <a:p>
          <a:r>
            <a:rPr lang="en-US" dirty="0"/>
            <a:t>Must communicate proactively with Lead Performer about all issues to include, but not limited to, schedule, pricing, &amp; solutioning</a:t>
          </a:r>
        </a:p>
      </dgm:t>
    </dgm:pt>
    <dgm:pt modelId="{A12694F0-F25E-4E25-B53A-F174A9E055FE}" type="parTrans" cxnId="{36134395-C0ED-42F4-AEE4-8043595F69ED}">
      <dgm:prSet/>
      <dgm:spPr/>
      <dgm:t>
        <a:bodyPr/>
        <a:lstStyle/>
        <a:p>
          <a:endParaRPr lang="en-US"/>
        </a:p>
      </dgm:t>
    </dgm:pt>
    <dgm:pt modelId="{2D96CEA8-FFF2-47D0-954A-767B27F7CC08}" type="sibTrans" cxnId="{36134395-C0ED-42F4-AEE4-8043595F69ED}">
      <dgm:prSet/>
      <dgm:spPr/>
      <dgm:t>
        <a:bodyPr/>
        <a:lstStyle/>
        <a:p>
          <a:endParaRPr lang="en-US"/>
        </a:p>
      </dgm:t>
    </dgm:pt>
    <dgm:pt modelId="{2304E591-E20A-4ED6-AB5C-76B212426960}" type="pres">
      <dgm:prSet presAssocID="{ABDAA7F6-5747-4027-B18B-7788AE4CAD6C}" presName="Name0" presStyleCnt="0">
        <dgm:presLayoutVars>
          <dgm:dir/>
          <dgm:animLvl val="lvl"/>
          <dgm:resizeHandles val="exact"/>
        </dgm:presLayoutVars>
      </dgm:prSet>
      <dgm:spPr/>
    </dgm:pt>
    <dgm:pt modelId="{B3512283-DC76-4519-B4EF-EF63C1674EDE}" type="pres">
      <dgm:prSet presAssocID="{41243800-A8FB-4C7A-A27E-ECF5643D998F}" presName="linNode" presStyleCnt="0"/>
      <dgm:spPr/>
    </dgm:pt>
    <dgm:pt modelId="{95C04C9B-3EF0-4125-BBAB-D3E91DA2A42E}" type="pres">
      <dgm:prSet presAssocID="{41243800-A8FB-4C7A-A27E-ECF5643D998F}" presName="parentText" presStyleLbl="node1" presStyleIdx="0" presStyleCnt="2">
        <dgm:presLayoutVars>
          <dgm:chMax val="1"/>
          <dgm:bulletEnabled val="1"/>
        </dgm:presLayoutVars>
      </dgm:prSet>
      <dgm:spPr/>
    </dgm:pt>
    <dgm:pt modelId="{9BC44AB8-2335-4521-BA38-9E7EBE315B45}" type="pres">
      <dgm:prSet presAssocID="{41243800-A8FB-4C7A-A27E-ECF5643D998F}" presName="descendantText" presStyleLbl="alignAccFollowNode1" presStyleIdx="0" presStyleCnt="2" custScaleX="222412">
        <dgm:presLayoutVars>
          <dgm:bulletEnabled val="1"/>
        </dgm:presLayoutVars>
      </dgm:prSet>
      <dgm:spPr/>
    </dgm:pt>
    <dgm:pt modelId="{D3637DBD-3265-42DF-8F97-48DCE0683A28}" type="pres">
      <dgm:prSet presAssocID="{58A6ADBB-E437-4142-89FD-A9751444AA5C}" presName="sp" presStyleCnt="0"/>
      <dgm:spPr/>
    </dgm:pt>
    <dgm:pt modelId="{8615B41B-8511-4F3A-8351-3A40DEF904D7}" type="pres">
      <dgm:prSet presAssocID="{373063FB-CE53-4D14-9FE1-948FF9738881}" presName="linNode" presStyleCnt="0"/>
      <dgm:spPr/>
    </dgm:pt>
    <dgm:pt modelId="{DE234D57-188C-4104-B71C-3D0B304715EF}" type="pres">
      <dgm:prSet presAssocID="{373063FB-CE53-4D14-9FE1-948FF9738881}" presName="parentText" presStyleLbl="node1" presStyleIdx="1" presStyleCnt="2">
        <dgm:presLayoutVars>
          <dgm:chMax val="1"/>
          <dgm:bulletEnabled val="1"/>
        </dgm:presLayoutVars>
      </dgm:prSet>
      <dgm:spPr/>
    </dgm:pt>
    <dgm:pt modelId="{59CAA5C9-2725-4875-AB71-08CBA9649076}" type="pres">
      <dgm:prSet presAssocID="{373063FB-CE53-4D14-9FE1-948FF9738881}" presName="descendantText" presStyleLbl="alignAccFollowNode1" presStyleIdx="1" presStyleCnt="2" custScaleX="221954">
        <dgm:presLayoutVars>
          <dgm:bulletEnabled val="1"/>
        </dgm:presLayoutVars>
      </dgm:prSet>
      <dgm:spPr/>
    </dgm:pt>
  </dgm:ptLst>
  <dgm:cxnLst>
    <dgm:cxn modelId="{831A6C02-6665-4629-AFDD-9838BEDEB212}" type="presOf" srcId="{ABDAA7F6-5747-4027-B18B-7788AE4CAD6C}" destId="{2304E591-E20A-4ED6-AB5C-76B212426960}" srcOrd="0" destOrd="0" presId="urn:microsoft.com/office/officeart/2005/8/layout/vList5"/>
    <dgm:cxn modelId="{0B200C0B-B808-4295-ABC8-4663584F4DA8}" srcId="{373063FB-CE53-4D14-9FE1-948FF9738881}" destId="{33EE79CE-A4BD-4CBF-BEE7-DD60200E5AA5}" srcOrd="2" destOrd="0" parTransId="{F75D9FF9-3857-4375-BB23-88974330423E}" sibTransId="{BE268717-C7BD-4943-8CE4-D42EC92E30D9}"/>
    <dgm:cxn modelId="{008B680F-891D-492D-8781-EAE79A1FA38E}" srcId="{41243800-A8FB-4C7A-A27E-ECF5643D998F}" destId="{4BF511D7-40F3-4A93-8041-E5B35F98DE0F}" srcOrd="3" destOrd="0" parTransId="{64AEAB64-8ECD-4AE7-8BCF-5E1D4E033A76}" sibTransId="{DDBB7082-7E3D-4475-9173-D57BC1EF7891}"/>
    <dgm:cxn modelId="{8F33CD15-AD14-482E-8995-A3226A99B937}" srcId="{ABDAA7F6-5747-4027-B18B-7788AE4CAD6C}" destId="{41243800-A8FB-4C7A-A27E-ECF5643D998F}" srcOrd="0" destOrd="0" parTransId="{2EA079C3-273D-4216-8DB2-79EA9610A70D}" sibTransId="{58A6ADBB-E437-4142-89FD-A9751444AA5C}"/>
    <dgm:cxn modelId="{47939E17-2AB3-41F9-8527-B45EA5575AB9}" type="presOf" srcId="{33EE79CE-A4BD-4CBF-BEE7-DD60200E5AA5}" destId="{59CAA5C9-2725-4875-AB71-08CBA9649076}" srcOrd="0" destOrd="2" presId="urn:microsoft.com/office/officeart/2005/8/layout/vList5"/>
    <dgm:cxn modelId="{685DB22B-61E9-40BD-A615-DC28149ED104}" type="presOf" srcId="{D0566CDF-7994-40B4-84E8-CCADDB024FD7}" destId="{9BC44AB8-2335-4521-BA38-9E7EBE315B45}" srcOrd="0" destOrd="1" presId="urn:microsoft.com/office/officeart/2005/8/layout/vList5"/>
    <dgm:cxn modelId="{D6CC692F-671D-403D-95FE-5450EB64EC27}" type="presOf" srcId="{811F467F-0EFF-4BA8-9DC1-AAA23A604A17}" destId="{59CAA5C9-2725-4875-AB71-08CBA9649076}" srcOrd="0" destOrd="1" presId="urn:microsoft.com/office/officeart/2005/8/layout/vList5"/>
    <dgm:cxn modelId="{D6BC9E31-401E-4B10-B63B-7FFB69D6B593}" type="presOf" srcId="{E554F534-642E-4082-B249-D302C22A2FB7}" destId="{9BC44AB8-2335-4521-BA38-9E7EBE315B45}" srcOrd="0" destOrd="0" presId="urn:microsoft.com/office/officeart/2005/8/layout/vList5"/>
    <dgm:cxn modelId="{599FE435-1A58-42DA-A882-202BAED40EE5}" srcId="{41243800-A8FB-4C7A-A27E-ECF5643D998F}" destId="{D0566CDF-7994-40B4-84E8-CCADDB024FD7}" srcOrd="1" destOrd="0" parTransId="{1568E3AF-C3B8-4152-BA3F-10DBD9CEE25F}" sibTransId="{D7BAB260-03AE-4E2E-8575-A1A4CDD2B89C}"/>
    <dgm:cxn modelId="{3E92D166-C6DB-429D-8E6C-5D7080DEAE81}" type="presOf" srcId="{41243800-A8FB-4C7A-A27E-ECF5643D998F}" destId="{95C04C9B-3EF0-4125-BBAB-D3E91DA2A42E}" srcOrd="0" destOrd="0" presId="urn:microsoft.com/office/officeart/2005/8/layout/vList5"/>
    <dgm:cxn modelId="{EC6CB875-907D-4EB2-B6CD-7D0A83370CBE}" srcId="{41243800-A8FB-4C7A-A27E-ECF5643D998F}" destId="{E1997B86-A26B-4DA5-A3FB-73B708B570DC}" srcOrd="2" destOrd="0" parTransId="{1F654547-0486-4373-BF67-CFAFEB0387CC}" sibTransId="{118B7D22-3F0C-4B12-8E89-4456D525112B}"/>
    <dgm:cxn modelId="{36134395-C0ED-42F4-AEE4-8043595F69ED}" srcId="{373063FB-CE53-4D14-9FE1-948FF9738881}" destId="{ACED233A-1939-4A00-8DDA-9089ACFE6B0D}" srcOrd="3" destOrd="0" parTransId="{A12694F0-F25E-4E25-B53A-F174A9E055FE}" sibTransId="{2D96CEA8-FFF2-47D0-954A-767B27F7CC08}"/>
    <dgm:cxn modelId="{891613A5-CBF2-4CD0-944C-21EB486B69EF}" srcId="{ABDAA7F6-5747-4027-B18B-7788AE4CAD6C}" destId="{373063FB-CE53-4D14-9FE1-948FF9738881}" srcOrd="1" destOrd="0" parTransId="{69EEC810-755E-4563-8CBE-C1E191D42EA7}" sibTransId="{2DCC30A0-F5D3-4240-B071-73824CF6B841}"/>
    <dgm:cxn modelId="{65DB1BB1-6463-45BB-B25A-4915165D7229}" srcId="{373063FB-CE53-4D14-9FE1-948FF9738881}" destId="{687977FC-B233-44EF-B05A-7DE8FBF3A9C5}" srcOrd="0" destOrd="0" parTransId="{4832E8BE-5BD0-4977-B02C-2D91FA3C8550}" sibTransId="{004B2F33-BAF6-4705-A7FA-8798D6A00379}"/>
    <dgm:cxn modelId="{9B6D26CB-1C42-469D-B5B2-A2FB0FB983B4}" type="presOf" srcId="{4BF511D7-40F3-4A93-8041-E5B35F98DE0F}" destId="{9BC44AB8-2335-4521-BA38-9E7EBE315B45}" srcOrd="0" destOrd="3" presId="urn:microsoft.com/office/officeart/2005/8/layout/vList5"/>
    <dgm:cxn modelId="{95E1E3CB-5162-442D-9B2A-1C7F9D680274}" type="presOf" srcId="{373063FB-CE53-4D14-9FE1-948FF9738881}" destId="{DE234D57-188C-4104-B71C-3D0B304715EF}" srcOrd="0" destOrd="0" presId="urn:microsoft.com/office/officeart/2005/8/layout/vList5"/>
    <dgm:cxn modelId="{9FAECFCC-FA00-4A0A-814A-288664DC9ACF}" type="presOf" srcId="{687977FC-B233-44EF-B05A-7DE8FBF3A9C5}" destId="{59CAA5C9-2725-4875-AB71-08CBA9649076}" srcOrd="0" destOrd="0" presId="urn:microsoft.com/office/officeart/2005/8/layout/vList5"/>
    <dgm:cxn modelId="{1D9BA7D3-95D6-46DA-9F64-229F5E51E389}" type="presOf" srcId="{E1997B86-A26B-4DA5-A3FB-73B708B570DC}" destId="{9BC44AB8-2335-4521-BA38-9E7EBE315B45}" srcOrd="0" destOrd="2" presId="urn:microsoft.com/office/officeart/2005/8/layout/vList5"/>
    <dgm:cxn modelId="{552977E1-AE44-4BAF-8C4D-6C37DFEE3125}" srcId="{373063FB-CE53-4D14-9FE1-948FF9738881}" destId="{811F467F-0EFF-4BA8-9DC1-AAA23A604A17}" srcOrd="1" destOrd="0" parTransId="{C3FA4637-C591-4D9D-9165-59FE2A83C7B9}" sibTransId="{000ED89E-07D1-459E-B69F-FE8FDCF3C48F}"/>
    <dgm:cxn modelId="{39B150EE-D54A-49C1-9928-8398F45CBE34}" type="presOf" srcId="{ACED233A-1939-4A00-8DDA-9089ACFE6B0D}" destId="{59CAA5C9-2725-4875-AB71-08CBA9649076}" srcOrd="0" destOrd="3" presId="urn:microsoft.com/office/officeart/2005/8/layout/vList5"/>
    <dgm:cxn modelId="{043E22F5-7334-4F0F-AB01-606BCDFD1934}" srcId="{41243800-A8FB-4C7A-A27E-ECF5643D998F}" destId="{E554F534-642E-4082-B249-D302C22A2FB7}" srcOrd="0" destOrd="0" parTransId="{F0A44004-BA26-44B7-A961-80F5F3AC5620}" sibTransId="{D09899E2-2F1F-4473-9CB8-69DEFD1EC142}"/>
    <dgm:cxn modelId="{5AFBE133-2C6E-49B4-91B4-301F504F7211}" type="presParOf" srcId="{2304E591-E20A-4ED6-AB5C-76B212426960}" destId="{B3512283-DC76-4519-B4EF-EF63C1674EDE}" srcOrd="0" destOrd="0" presId="urn:microsoft.com/office/officeart/2005/8/layout/vList5"/>
    <dgm:cxn modelId="{D73387A5-926A-41F8-BB6C-BC5B515642B9}" type="presParOf" srcId="{B3512283-DC76-4519-B4EF-EF63C1674EDE}" destId="{95C04C9B-3EF0-4125-BBAB-D3E91DA2A42E}" srcOrd="0" destOrd="0" presId="urn:microsoft.com/office/officeart/2005/8/layout/vList5"/>
    <dgm:cxn modelId="{9814E6EF-FA53-4E56-8C58-C4D200683AE6}" type="presParOf" srcId="{B3512283-DC76-4519-B4EF-EF63C1674EDE}" destId="{9BC44AB8-2335-4521-BA38-9E7EBE315B45}" srcOrd="1" destOrd="0" presId="urn:microsoft.com/office/officeart/2005/8/layout/vList5"/>
    <dgm:cxn modelId="{8FAE584C-3071-4C2C-AD3D-402420403B82}" type="presParOf" srcId="{2304E591-E20A-4ED6-AB5C-76B212426960}" destId="{D3637DBD-3265-42DF-8F97-48DCE0683A28}" srcOrd="1" destOrd="0" presId="urn:microsoft.com/office/officeart/2005/8/layout/vList5"/>
    <dgm:cxn modelId="{CE77764B-4C9A-4422-AECF-7B15796AC76C}" type="presParOf" srcId="{2304E591-E20A-4ED6-AB5C-76B212426960}" destId="{8615B41B-8511-4F3A-8351-3A40DEF904D7}" srcOrd="2" destOrd="0" presId="urn:microsoft.com/office/officeart/2005/8/layout/vList5"/>
    <dgm:cxn modelId="{FBED9846-18D4-42EC-91F7-F96DF65EF917}" type="presParOf" srcId="{8615B41B-8511-4F3A-8351-3A40DEF904D7}" destId="{DE234D57-188C-4104-B71C-3D0B304715EF}" srcOrd="0" destOrd="0" presId="urn:microsoft.com/office/officeart/2005/8/layout/vList5"/>
    <dgm:cxn modelId="{6C5F8C38-8B2A-4DC0-A04C-A3CC260CCE38}" type="presParOf" srcId="{8615B41B-8511-4F3A-8351-3A40DEF904D7}" destId="{59CAA5C9-2725-4875-AB71-08CBA964907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2D10B-B88C-4691-92ED-15F3DE774FC2}" type="doc">
      <dgm:prSet loTypeId="urn:microsoft.com/office/officeart/2011/layout/TabList" loCatId="list" qsTypeId="urn:microsoft.com/office/officeart/2005/8/quickstyle/simple1" qsCatId="simple" csTypeId="urn:microsoft.com/office/officeart/2005/8/colors/accent0_2" csCatId="mainScheme" phldr="1"/>
      <dgm:spPr/>
      <dgm:t>
        <a:bodyPr/>
        <a:lstStyle/>
        <a:p>
          <a:endParaRPr lang="en-US"/>
        </a:p>
      </dgm:t>
    </dgm:pt>
    <dgm:pt modelId="{699D2F57-4A7B-4C3C-A412-AFFCCB72E2AA}">
      <dgm:prSet phldrT="[Text]"/>
      <dgm:spPr/>
      <dgm:t>
        <a:bodyPr/>
        <a:lstStyle/>
        <a:p>
          <a:r>
            <a:rPr lang="en-US" dirty="0"/>
            <a:t>What is the ask?</a:t>
          </a:r>
        </a:p>
      </dgm:t>
    </dgm:pt>
    <dgm:pt modelId="{CB216F85-4248-40BC-B999-40290F2159DB}" type="parTrans" cxnId="{CC1B5429-ADD7-4A50-9EA0-F8965AFD198E}">
      <dgm:prSet/>
      <dgm:spPr/>
      <dgm:t>
        <a:bodyPr/>
        <a:lstStyle/>
        <a:p>
          <a:endParaRPr lang="en-US"/>
        </a:p>
      </dgm:t>
    </dgm:pt>
    <dgm:pt modelId="{0CC17FE6-3190-4D4D-9CCE-19EB49BA9C5D}" type="sibTrans" cxnId="{CC1B5429-ADD7-4A50-9EA0-F8965AFD198E}">
      <dgm:prSet/>
      <dgm:spPr/>
      <dgm:t>
        <a:bodyPr/>
        <a:lstStyle/>
        <a:p>
          <a:endParaRPr lang="en-US"/>
        </a:p>
      </dgm:t>
    </dgm:pt>
    <dgm:pt modelId="{31292A41-5F8A-4A75-BAC3-324E8ECC6192}">
      <dgm:prSet phldrT="[Text]"/>
      <dgm:spPr/>
      <dgm:t>
        <a:bodyPr/>
        <a:lstStyle/>
        <a:p>
          <a:r>
            <a:rPr lang="en-US" dirty="0"/>
            <a:t>Do you know what they are really asking for?  Read, Research, and Ask.</a:t>
          </a:r>
        </a:p>
      </dgm:t>
    </dgm:pt>
    <dgm:pt modelId="{84445EA2-702D-4CCE-AEE2-B69CB2F7EA14}" type="parTrans" cxnId="{2CCC104A-A634-4982-8B28-6BD6CB843080}">
      <dgm:prSet/>
      <dgm:spPr/>
      <dgm:t>
        <a:bodyPr/>
        <a:lstStyle/>
        <a:p>
          <a:endParaRPr lang="en-US"/>
        </a:p>
      </dgm:t>
    </dgm:pt>
    <dgm:pt modelId="{7D558D6C-B2DA-4367-BBCA-58E1FF9CC052}" type="sibTrans" cxnId="{2CCC104A-A634-4982-8B28-6BD6CB843080}">
      <dgm:prSet/>
      <dgm:spPr/>
      <dgm:t>
        <a:bodyPr/>
        <a:lstStyle/>
        <a:p>
          <a:endParaRPr lang="en-US"/>
        </a:p>
      </dgm:t>
    </dgm:pt>
    <dgm:pt modelId="{CCF1D7F0-47C5-4FAA-86DA-534E563AC9DC}">
      <dgm:prSet phldrT="[Text]"/>
      <dgm:spPr/>
      <dgm:t>
        <a:bodyPr/>
        <a:lstStyle/>
        <a:p>
          <a:r>
            <a:rPr lang="en-US" dirty="0"/>
            <a:t>Be sure to read the RFS completely and take notes as you read it.  Do research on what the current solution or problem is to best understand what they have that they do not like.  Be sure to very clearly understand the solution of today to solve the problem for tomorrow.  Finally, ask clarifying questions to be sure you are very clear about what the problem really is to see if you can solve it.</a:t>
          </a:r>
        </a:p>
      </dgm:t>
    </dgm:pt>
    <dgm:pt modelId="{48EA7261-38FC-4A42-8EB6-0DE28C3F520F}" type="parTrans" cxnId="{003E6DA6-2FA8-4CE0-A46F-60AE3CD2FF3E}">
      <dgm:prSet/>
      <dgm:spPr/>
      <dgm:t>
        <a:bodyPr/>
        <a:lstStyle/>
        <a:p>
          <a:endParaRPr lang="en-US"/>
        </a:p>
      </dgm:t>
    </dgm:pt>
    <dgm:pt modelId="{34C7778C-02E1-4929-BA39-4A83A1E96F0E}" type="sibTrans" cxnId="{003E6DA6-2FA8-4CE0-A46F-60AE3CD2FF3E}">
      <dgm:prSet/>
      <dgm:spPr/>
      <dgm:t>
        <a:bodyPr/>
        <a:lstStyle/>
        <a:p>
          <a:endParaRPr lang="en-US"/>
        </a:p>
      </dgm:t>
    </dgm:pt>
    <dgm:pt modelId="{82AA1C27-8C7E-4409-9B86-AE46BBC6F5B6}">
      <dgm:prSet phldrT="[Text]"/>
      <dgm:spPr/>
      <dgm:t>
        <a:bodyPr/>
        <a:lstStyle/>
        <a:p>
          <a:r>
            <a:rPr lang="en-US" dirty="0"/>
            <a:t>Can you do it?</a:t>
          </a:r>
        </a:p>
      </dgm:t>
    </dgm:pt>
    <dgm:pt modelId="{A45A253B-98E9-434D-AFAF-4D95B33BC805}" type="parTrans" cxnId="{E7296005-AE81-4176-B7AF-22A844E25549}">
      <dgm:prSet/>
      <dgm:spPr/>
      <dgm:t>
        <a:bodyPr/>
        <a:lstStyle/>
        <a:p>
          <a:endParaRPr lang="en-US"/>
        </a:p>
      </dgm:t>
    </dgm:pt>
    <dgm:pt modelId="{C6783AA3-9C67-4CD0-BC69-2B5D4640AB12}" type="sibTrans" cxnId="{E7296005-AE81-4176-B7AF-22A844E25549}">
      <dgm:prSet/>
      <dgm:spPr/>
      <dgm:t>
        <a:bodyPr/>
        <a:lstStyle/>
        <a:p>
          <a:endParaRPr lang="en-US"/>
        </a:p>
      </dgm:t>
    </dgm:pt>
    <dgm:pt modelId="{C370E834-D66F-4398-AB75-F8A8FAB6D699}">
      <dgm:prSet phldrT="[Text]"/>
      <dgm:spPr/>
      <dgm:t>
        <a:bodyPr/>
        <a:lstStyle/>
        <a:p>
          <a:r>
            <a:rPr lang="en-US" dirty="0"/>
            <a:t>Being honest with what you can actually do and that is not easy.</a:t>
          </a:r>
        </a:p>
      </dgm:t>
    </dgm:pt>
    <dgm:pt modelId="{89B30021-42D5-41D0-8FE3-CB2C502DE67A}" type="parTrans" cxnId="{ADBBF785-D6D4-4A89-B53D-752285C2B586}">
      <dgm:prSet/>
      <dgm:spPr/>
      <dgm:t>
        <a:bodyPr/>
        <a:lstStyle/>
        <a:p>
          <a:endParaRPr lang="en-US"/>
        </a:p>
      </dgm:t>
    </dgm:pt>
    <dgm:pt modelId="{2C16F539-7971-4412-8AB1-B7EF91C75EA1}" type="sibTrans" cxnId="{ADBBF785-D6D4-4A89-B53D-752285C2B586}">
      <dgm:prSet/>
      <dgm:spPr/>
      <dgm:t>
        <a:bodyPr/>
        <a:lstStyle/>
        <a:p>
          <a:endParaRPr lang="en-US"/>
        </a:p>
      </dgm:t>
    </dgm:pt>
    <dgm:pt modelId="{BED2A37A-7A08-4B58-B700-63C86D2407A6}">
      <dgm:prSet phldrT="[Text]"/>
      <dgm:spPr/>
      <dgm:t>
        <a:bodyPr/>
        <a:lstStyle/>
        <a:p>
          <a:r>
            <a:rPr lang="en-US" dirty="0"/>
            <a:t>Write down the problem, current solution, and what </a:t>
          </a:r>
          <a:r>
            <a:rPr lang="en-US" u="sng" dirty="0"/>
            <a:t>you</a:t>
          </a:r>
          <a:r>
            <a:rPr lang="en-US" dirty="0"/>
            <a:t> specifically are doing today (or your solution) that is adding value to the problem better than what they are doing.  If your technology solves the problem, lay out a tentative plan to solve it based on criteria of the RFS.  Finally, make sure you are solving the problem within the schedule and parameters they give.</a:t>
          </a:r>
        </a:p>
      </dgm:t>
    </dgm:pt>
    <dgm:pt modelId="{53BFA330-C666-4433-8A9A-72A8884A3EBC}" type="parTrans" cxnId="{6EC8A662-6526-4B89-B18E-C4143677CD24}">
      <dgm:prSet/>
      <dgm:spPr/>
      <dgm:t>
        <a:bodyPr/>
        <a:lstStyle/>
        <a:p>
          <a:endParaRPr lang="en-US"/>
        </a:p>
      </dgm:t>
    </dgm:pt>
    <dgm:pt modelId="{11481619-26C8-4818-9974-A6867B243B6F}" type="sibTrans" cxnId="{6EC8A662-6526-4B89-B18E-C4143677CD24}">
      <dgm:prSet/>
      <dgm:spPr/>
      <dgm:t>
        <a:bodyPr/>
        <a:lstStyle/>
        <a:p>
          <a:endParaRPr lang="en-US"/>
        </a:p>
      </dgm:t>
    </dgm:pt>
    <dgm:pt modelId="{D1EA091C-9C26-46B6-94DA-88CF676747DB}">
      <dgm:prSet phldrT="[Text]"/>
      <dgm:spPr/>
      <dgm:t>
        <a:bodyPr/>
        <a:lstStyle/>
        <a:p>
          <a:r>
            <a:rPr lang="en-US" dirty="0"/>
            <a:t>How would you do it?</a:t>
          </a:r>
        </a:p>
      </dgm:t>
    </dgm:pt>
    <dgm:pt modelId="{E8BB92E6-0217-4201-A1D0-1632C0F51226}" type="parTrans" cxnId="{457AD60C-06E2-47D7-BA6E-9C95A1FAF4F4}">
      <dgm:prSet/>
      <dgm:spPr/>
      <dgm:t>
        <a:bodyPr/>
        <a:lstStyle/>
        <a:p>
          <a:endParaRPr lang="en-US"/>
        </a:p>
      </dgm:t>
    </dgm:pt>
    <dgm:pt modelId="{AB467EB3-6FE8-40C7-A5CC-C91641B475C8}" type="sibTrans" cxnId="{457AD60C-06E2-47D7-BA6E-9C95A1FAF4F4}">
      <dgm:prSet/>
      <dgm:spPr/>
      <dgm:t>
        <a:bodyPr/>
        <a:lstStyle/>
        <a:p>
          <a:endParaRPr lang="en-US"/>
        </a:p>
      </dgm:t>
    </dgm:pt>
    <dgm:pt modelId="{8DCA78DF-0BCF-46AC-81F8-8AC2342D0078}">
      <dgm:prSet phldrT="[Text]"/>
      <dgm:spPr/>
      <dgm:t>
        <a:bodyPr/>
        <a:lstStyle/>
        <a:p>
          <a:r>
            <a:rPr lang="en-US" dirty="0"/>
            <a:t>Make a careful plan of how you solve the problem. </a:t>
          </a:r>
        </a:p>
      </dgm:t>
    </dgm:pt>
    <dgm:pt modelId="{306D256F-4DC6-498F-8A4F-C1D06741C95F}" type="parTrans" cxnId="{ED6F5336-36E0-4514-9C40-CFECD3622052}">
      <dgm:prSet/>
      <dgm:spPr/>
      <dgm:t>
        <a:bodyPr/>
        <a:lstStyle/>
        <a:p>
          <a:endParaRPr lang="en-US"/>
        </a:p>
      </dgm:t>
    </dgm:pt>
    <dgm:pt modelId="{BC3FE4D6-06CA-411D-A49C-F666365B07FF}" type="sibTrans" cxnId="{ED6F5336-36E0-4514-9C40-CFECD3622052}">
      <dgm:prSet/>
      <dgm:spPr/>
      <dgm:t>
        <a:bodyPr/>
        <a:lstStyle/>
        <a:p>
          <a:endParaRPr lang="en-US"/>
        </a:p>
      </dgm:t>
    </dgm:pt>
    <dgm:pt modelId="{C8CA3A6E-7D19-4A27-8412-B305E8AA74D9}">
      <dgm:prSet phldrT="[Text]"/>
      <dgm:spPr/>
      <dgm:t>
        <a:bodyPr/>
        <a:lstStyle/>
        <a:p>
          <a:r>
            <a:rPr lang="en-US" dirty="0"/>
            <a:t>The best chance of success is with careful preparation.  Make a program/project chart of the tasks you would need to do, how long it will take you, how much money it will cost, how many people it will take, the facility needed to do the work, the equipment you will need, and every other aspect to accomplish the goal of competition of a success prototype.  Finally, walk away and come back to the idea and make sure you still want to do this.</a:t>
          </a:r>
        </a:p>
      </dgm:t>
    </dgm:pt>
    <dgm:pt modelId="{A0221571-8222-4DB3-AF4C-3C4A86AAABCC}" type="parTrans" cxnId="{CA618349-2C1B-4BE1-B603-F43682081FEA}">
      <dgm:prSet/>
      <dgm:spPr/>
      <dgm:t>
        <a:bodyPr/>
        <a:lstStyle/>
        <a:p>
          <a:endParaRPr lang="en-US"/>
        </a:p>
      </dgm:t>
    </dgm:pt>
    <dgm:pt modelId="{C68698C8-EADE-4E6D-A603-816C972D371C}" type="sibTrans" cxnId="{CA618349-2C1B-4BE1-B603-F43682081FEA}">
      <dgm:prSet/>
      <dgm:spPr/>
      <dgm:t>
        <a:bodyPr/>
        <a:lstStyle/>
        <a:p>
          <a:endParaRPr lang="en-US"/>
        </a:p>
      </dgm:t>
    </dgm:pt>
    <dgm:pt modelId="{8AA53F0F-1F12-441D-B83F-181D19D1E79F}">
      <dgm:prSet phldrT="[Text]"/>
      <dgm:spPr/>
      <dgm:t>
        <a:bodyPr/>
        <a:lstStyle/>
        <a:p>
          <a:r>
            <a:rPr lang="en-US" dirty="0"/>
            <a:t>How much will it cost?</a:t>
          </a:r>
        </a:p>
      </dgm:t>
    </dgm:pt>
    <dgm:pt modelId="{F9EC77E1-6BAC-4B5D-B01D-B7E8A274D4C7}" type="parTrans" cxnId="{CBE01A84-316F-459B-A1C7-703238B88FC1}">
      <dgm:prSet/>
      <dgm:spPr/>
      <dgm:t>
        <a:bodyPr/>
        <a:lstStyle/>
        <a:p>
          <a:endParaRPr lang="en-US"/>
        </a:p>
      </dgm:t>
    </dgm:pt>
    <dgm:pt modelId="{956ABCC9-B48E-4DCE-A727-F0A1BF275C29}" type="sibTrans" cxnId="{CBE01A84-316F-459B-A1C7-703238B88FC1}">
      <dgm:prSet/>
      <dgm:spPr/>
      <dgm:t>
        <a:bodyPr/>
        <a:lstStyle/>
        <a:p>
          <a:endParaRPr lang="en-US"/>
        </a:p>
      </dgm:t>
    </dgm:pt>
    <dgm:pt modelId="{5559038F-3056-4131-84F3-1F49E5840BB6}">
      <dgm:prSet phldrT="[Text]"/>
      <dgm:spPr/>
      <dgm:t>
        <a:bodyPr/>
        <a:lstStyle/>
        <a:p>
          <a:r>
            <a:rPr lang="en-US" dirty="0"/>
            <a:t>Gather all the information and make sure you can and want to do this project.</a:t>
          </a:r>
        </a:p>
      </dgm:t>
    </dgm:pt>
    <dgm:pt modelId="{A56D5574-51A9-4CA5-B7BD-6FDBC1FC0CC7}" type="parTrans" cxnId="{AB1DF462-0B1B-4E6E-BAB0-3096A64EC57A}">
      <dgm:prSet/>
      <dgm:spPr/>
      <dgm:t>
        <a:bodyPr/>
        <a:lstStyle/>
        <a:p>
          <a:endParaRPr lang="en-US"/>
        </a:p>
      </dgm:t>
    </dgm:pt>
    <dgm:pt modelId="{CADBBA7E-BEFB-4ADE-BF50-6F50B42A3093}" type="sibTrans" cxnId="{AB1DF462-0B1B-4E6E-BAB0-3096A64EC57A}">
      <dgm:prSet/>
      <dgm:spPr/>
      <dgm:t>
        <a:bodyPr/>
        <a:lstStyle/>
        <a:p>
          <a:endParaRPr lang="en-US"/>
        </a:p>
      </dgm:t>
    </dgm:pt>
    <dgm:pt modelId="{F557DFD3-CB32-4EDB-B621-BB14C875EA76}" type="pres">
      <dgm:prSet presAssocID="{7972D10B-B88C-4691-92ED-15F3DE774FC2}" presName="Name0" presStyleCnt="0">
        <dgm:presLayoutVars>
          <dgm:chMax/>
          <dgm:chPref val="3"/>
          <dgm:dir/>
          <dgm:animOne val="branch"/>
          <dgm:animLvl val="lvl"/>
        </dgm:presLayoutVars>
      </dgm:prSet>
      <dgm:spPr/>
    </dgm:pt>
    <dgm:pt modelId="{32C27159-2A6C-4944-A722-9B4FC7B40EB7}" type="pres">
      <dgm:prSet presAssocID="{699D2F57-4A7B-4C3C-A412-AFFCCB72E2AA}" presName="composite" presStyleCnt="0"/>
      <dgm:spPr/>
    </dgm:pt>
    <dgm:pt modelId="{BCD96DA7-E912-42DB-9BA3-B8C83496D15A}" type="pres">
      <dgm:prSet presAssocID="{699D2F57-4A7B-4C3C-A412-AFFCCB72E2AA}" presName="FirstChild" presStyleLbl="revTx" presStyleIdx="0" presStyleCnt="7">
        <dgm:presLayoutVars>
          <dgm:chMax val="0"/>
          <dgm:chPref val="0"/>
          <dgm:bulletEnabled val="1"/>
        </dgm:presLayoutVars>
      </dgm:prSet>
      <dgm:spPr/>
    </dgm:pt>
    <dgm:pt modelId="{562E6118-F7AB-485E-A0E2-7C5A518F786F}" type="pres">
      <dgm:prSet presAssocID="{699D2F57-4A7B-4C3C-A412-AFFCCB72E2AA}" presName="Parent" presStyleLbl="alignNode1" presStyleIdx="0" presStyleCnt="4">
        <dgm:presLayoutVars>
          <dgm:chMax val="3"/>
          <dgm:chPref val="3"/>
          <dgm:bulletEnabled val="1"/>
        </dgm:presLayoutVars>
      </dgm:prSet>
      <dgm:spPr/>
    </dgm:pt>
    <dgm:pt modelId="{58850E88-5DA2-45E1-8D52-737A602193EC}" type="pres">
      <dgm:prSet presAssocID="{699D2F57-4A7B-4C3C-A412-AFFCCB72E2AA}" presName="Accent" presStyleLbl="parChTrans1D1" presStyleIdx="0" presStyleCnt="4"/>
      <dgm:spPr/>
    </dgm:pt>
    <dgm:pt modelId="{B43ADEDD-426E-43F2-A3B5-8ED0CEF45A92}" type="pres">
      <dgm:prSet presAssocID="{699D2F57-4A7B-4C3C-A412-AFFCCB72E2AA}" presName="Child" presStyleLbl="revTx" presStyleIdx="1" presStyleCnt="7" custScaleY="53664">
        <dgm:presLayoutVars>
          <dgm:chMax val="0"/>
          <dgm:chPref val="0"/>
          <dgm:bulletEnabled val="1"/>
        </dgm:presLayoutVars>
      </dgm:prSet>
      <dgm:spPr/>
    </dgm:pt>
    <dgm:pt modelId="{B557CB9C-8162-45D3-97AE-26BD037FFFF8}" type="pres">
      <dgm:prSet presAssocID="{0CC17FE6-3190-4D4D-9CCE-19EB49BA9C5D}" presName="sibTrans" presStyleCnt="0"/>
      <dgm:spPr/>
    </dgm:pt>
    <dgm:pt modelId="{7469A802-1F57-4EFD-959A-D77D7C080588}" type="pres">
      <dgm:prSet presAssocID="{82AA1C27-8C7E-4409-9B86-AE46BBC6F5B6}" presName="composite" presStyleCnt="0"/>
      <dgm:spPr/>
    </dgm:pt>
    <dgm:pt modelId="{363F687D-F002-43FD-87B4-4C66909A083E}" type="pres">
      <dgm:prSet presAssocID="{82AA1C27-8C7E-4409-9B86-AE46BBC6F5B6}" presName="FirstChild" presStyleLbl="revTx" presStyleIdx="2" presStyleCnt="7">
        <dgm:presLayoutVars>
          <dgm:chMax val="0"/>
          <dgm:chPref val="0"/>
          <dgm:bulletEnabled val="1"/>
        </dgm:presLayoutVars>
      </dgm:prSet>
      <dgm:spPr/>
    </dgm:pt>
    <dgm:pt modelId="{1CDB724B-B817-4FC0-946E-430A37D06105}" type="pres">
      <dgm:prSet presAssocID="{82AA1C27-8C7E-4409-9B86-AE46BBC6F5B6}" presName="Parent" presStyleLbl="alignNode1" presStyleIdx="1" presStyleCnt="4">
        <dgm:presLayoutVars>
          <dgm:chMax val="3"/>
          <dgm:chPref val="3"/>
          <dgm:bulletEnabled val="1"/>
        </dgm:presLayoutVars>
      </dgm:prSet>
      <dgm:spPr/>
    </dgm:pt>
    <dgm:pt modelId="{ED1C2880-D1B5-4E68-8FD8-90442AA839B1}" type="pres">
      <dgm:prSet presAssocID="{82AA1C27-8C7E-4409-9B86-AE46BBC6F5B6}" presName="Accent" presStyleLbl="parChTrans1D1" presStyleIdx="1" presStyleCnt="4"/>
      <dgm:spPr/>
    </dgm:pt>
    <dgm:pt modelId="{0E751C32-6CF6-43C2-A12B-4A17FB165AD5}" type="pres">
      <dgm:prSet presAssocID="{82AA1C27-8C7E-4409-9B86-AE46BBC6F5B6}" presName="Child" presStyleLbl="revTx" presStyleIdx="3" presStyleCnt="7" custScaleY="54518">
        <dgm:presLayoutVars>
          <dgm:chMax val="0"/>
          <dgm:chPref val="0"/>
          <dgm:bulletEnabled val="1"/>
        </dgm:presLayoutVars>
      </dgm:prSet>
      <dgm:spPr/>
    </dgm:pt>
    <dgm:pt modelId="{2208CD6C-4FC5-4E11-B4B7-F9D2907B7D06}" type="pres">
      <dgm:prSet presAssocID="{C6783AA3-9C67-4CD0-BC69-2B5D4640AB12}" presName="sibTrans" presStyleCnt="0"/>
      <dgm:spPr/>
    </dgm:pt>
    <dgm:pt modelId="{8A0A9984-402B-4950-BA49-E6EDB9DFA147}" type="pres">
      <dgm:prSet presAssocID="{D1EA091C-9C26-46B6-94DA-88CF676747DB}" presName="composite" presStyleCnt="0"/>
      <dgm:spPr/>
    </dgm:pt>
    <dgm:pt modelId="{C12CFB1A-985E-43E0-9CAC-28DD751491BF}" type="pres">
      <dgm:prSet presAssocID="{D1EA091C-9C26-46B6-94DA-88CF676747DB}" presName="FirstChild" presStyleLbl="revTx" presStyleIdx="4" presStyleCnt="7">
        <dgm:presLayoutVars>
          <dgm:chMax val="0"/>
          <dgm:chPref val="0"/>
          <dgm:bulletEnabled val="1"/>
        </dgm:presLayoutVars>
      </dgm:prSet>
      <dgm:spPr/>
    </dgm:pt>
    <dgm:pt modelId="{F3D170EF-EE37-44F7-90FF-75E54F4CFE8C}" type="pres">
      <dgm:prSet presAssocID="{D1EA091C-9C26-46B6-94DA-88CF676747DB}" presName="Parent" presStyleLbl="alignNode1" presStyleIdx="2" presStyleCnt="4">
        <dgm:presLayoutVars>
          <dgm:chMax val="3"/>
          <dgm:chPref val="3"/>
          <dgm:bulletEnabled val="1"/>
        </dgm:presLayoutVars>
      </dgm:prSet>
      <dgm:spPr/>
    </dgm:pt>
    <dgm:pt modelId="{7D275C78-0A9E-48B0-9DDF-D4FA44DCADF4}" type="pres">
      <dgm:prSet presAssocID="{D1EA091C-9C26-46B6-94DA-88CF676747DB}" presName="Accent" presStyleLbl="parChTrans1D1" presStyleIdx="2" presStyleCnt="4"/>
      <dgm:spPr/>
    </dgm:pt>
    <dgm:pt modelId="{355CE5A3-9226-41D0-B78E-B4AB48D74875}" type="pres">
      <dgm:prSet presAssocID="{D1EA091C-9C26-46B6-94DA-88CF676747DB}" presName="Child" presStyleLbl="revTx" presStyleIdx="5" presStyleCnt="7" custScaleY="49173">
        <dgm:presLayoutVars>
          <dgm:chMax val="0"/>
          <dgm:chPref val="0"/>
          <dgm:bulletEnabled val="1"/>
        </dgm:presLayoutVars>
      </dgm:prSet>
      <dgm:spPr/>
    </dgm:pt>
    <dgm:pt modelId="{27CCF41E-3D0E-4477-A6E3-BDD1ED5B1098}" type="pres">
      <dgm:prSet presAssocID="{AB467EB3-6FE8-40C7-A5CC-C91641B475C8}" presName="sibTrans" presStyleCnt="0"/>
      <dgm:spPr/>
    </dgm:pt>
    <dgm:pt modelId="{F73DE1CB-CD5F-41F0-BDDE-3E7CA6C91CFC}" type="pres">
      <dgm:prSet presAssocID="{8AA53F0F-1F12-441D-B83F-181D19D1E79F}" presName="composite" presStyleCnt="0"/>
      <dgm:spPr/>
    </dgm:pt>
    <dgm:pt modelId="{F6A367E1-E674-43CE-A3F6-B38057D54883}" type="pres">
      <dgm:prSet presAssocID="{8AA53F0F-1F12-441D-B83F-181D19D1E79F}" presName="FirstChild" presStyleLbl="revTx" presStyleIdx="6" presStyleCnt="7">
        <dgm:presLayoutVars>
          <dgm:chMax val="0"/>
          <dgm:chPref val="0"/>
          <dgm:bulletEnabled val="1"/>
        </dgm:presLayoutVars>
      </dgm:prSet>
      <dgm:spPr/>
    </dgm:pt>
    <dgm:pt modelId="{9DC1C620-E1D3-4A4A-A03F-003C827D9218}" type="pres">
      <dgm:prSet presAssocID="{8AA53F0F-1F12-441D-B83F-181D19D1E79F}" presName="Parent" presStyleLbl="alignNode1" presStyleIdx="3" presStyleCnt="4">
        <dgm:presLayoutVars>
          <dgm:chMax val="3"/>
          <dgm:chPref val="3"/>
          <dgm:bulletEnabled val="1"/>
        </dgm:presLayoutVars>
      </dgm:prSet>
      <dgm:spPr/>
    </dgm:pt>
    <dgm:pt modelId="{FA84B601-3B7D-4B2A-84BD-C45875402845}" type="pres">
      <dgm:prSet presAssocID="{8AA53F0F-1F12-441D-B83F-181D19D1E79F}" presName="Accent" presStyleLbl="parChTrans1D1" presStyleIdx="3" presStyleCnt="4"/>
      <dgm:spPr/>
    </dgm:pt>
  </dgm:ptLst>
  <dgm:cxnLst>
    <dgm:cxn modelId="{E2A64103-6A9C-4A83-9816-9997A6FC31E5}" type="presOf" srcId="{8DCA78DF-0BCF-46AC-81F8-8AC2342D0078}" destId="{C12CFB1A-985E-43E0-9CAC-28DD751491BF}" srcOrd="0" destOrd="0" presId="urn:microsoft.com/office/officeart/2011/layout/TabList"/>
    <dgm:cxn modelId="{E7296005-AE81-4176-B7AF-22A844E25549}" srcId="{7972D10B-B88C-4691-92ED-15F3DE774FC2}" destId="{82AA1C27-8C7E-4409-9B86-AE46BBC6F5B6}" srcOrd="1" destOrd="0" parTransId="{A45A253B-98E9-434D-AFAF-4D95B33BC805}" sibTransId="{C6783AA3-9C67-4CD0-BC69-2B5D4640AB12}"/>
    <dgm:cxn modelId="{457AD60C-06E2-47D7-BA6E-9C95A1FAF4F4}" srcId="{7972D10B-B88C-4691-92ED-15F3DE774FC2}" destId="{D1EA091C-9C26-46B6-94DA-88CF676747DB}" srcOrd="2" destOrd="0" parTransId="{E8BB92E6-0217-4201-A1D0-1632C0F51226}" sibTransId="{AB467EB3-6FE8-40C7-A5CC-C91641B475C8}"/>
    <dgm:cxn modelId="{4C498B0F-F709-465E-8594-D2678D4E2B30}" type="presOf" srcId="{7972D10B-B88C-4691-92ED-15F3DE774FC2}" destId="{F557DFD3-CB32-4EDB-B621-BB14C875EA76}" srcOrd="0" destOrd="0" presId="urn:microsoft.com/office/officeart/2011/layout/TabList"/>
    <dgm:cxn modelId="{C1987212-7FAE-48CA-A74C-C9293EF76B97}" type="presOf" srcId="{8AA53F0F-1F12-441D-B83F-181D19D1E79F}" destId="{9DC1C620-E1D3-4A4A-A03F-003C827D9218}" srcOrd="0" destOrd="0" presId="urn:microsoft.com/office/officeart/2011/layout/TabList"/>
    <dgm:cxn modelId="{3C35DD21-C92B-4F03-B04D-3A875D5BA2C9}" type="presOf" srcId="{BED2A37A-7A08-4B58-B700-63C86D2407A6}" destId="{0E751C32-6CF6-43C2-A12B-4A17FB165AD5}" srcOrd="0" destOrd="0" presId="urn:microsoft.com/office/officeart/2011/layout/TabList"/>
    <dgm:cxn modelId="{CC1B5429-ADD7-4A50-9EA0-F8965AFD198E}" srcId="{7972D10B-B88C-4691-92ED-15F3DE774FC2}" destId="{699D2F57-4A7B-4C3C-A412-AFFCCB72E2AA}" srcOrd="0" destOrd="0" parTransId="{CB216F85-4248-40BC-B999-40290F2159DB}" sibTransId="{0CC17FE6-3190-4D4D-9CCE-19EB49BA9C5D}"/>
    <dgm:cxn modelId="{ED6F5336-36E0-4514-9C40-CFECD3622052}" srcId="{D1EA091C-9C26-46B6-94DA-88CF676747DB}" destId="{8DCA78DF-0BCF-46AC-81F8-8AC2342D0078}" srcOrd="0" destOrd="0" parTransId="{306D256F-4DC6-498F-8A4F-C1D06741C95F}" sibTransId="{BC3FE4D6-06CA-411D-A49C-F666365B07FF}"/>
    <dgm:cxn modelId="{9D76B439-DD8C-4ABE-9DF6-386CCB0D6532}" type="presOf" srcId="{C370E834-D66F-4398-AB75-F8A8FAB6D699}" destId="{363F687D-F002-43FD-87B4-4C66909A083E}" srcOrd="0" destOrd="0" presId="urn:microsoft.com/office/officeart/2011/layout/TabList"/>
    <dgm:cxn modelId="{9FA0423B-0F07-4D0B-A600-DB7E978DA45A}" type="presOf" srcId="{699D2F57-4A7B-4C3C-A412-AFFCCB72E2AA}" destId="{562E6118-F7AB-485E-A0E2-7C5A518F786F}" srcOrd="0" destOrd="0" presId="urn:microsoft.com/office/officeart/2011/layout/TabList"/>
    <dgm:cxn modelId="{6EC8A662-6526-4B89-B18E-C4143677CD24}" srcId="{82AA1C27-8C7E-4409-9B86-AE46BBC6F5B6}" destId="{BED2A37A-7A08-4B58-B700-63C86D2407A6}" srcOrd="1" destOrd="0" parTransId="{53BFA330-C666-4433-8A9A-72A8884A3EBC}" sibTransId="{11481619-26C8-4818-9974-A6867B243B6F}"/>
    <dgm:cxn modelId="{AB1DF462-0B1B-4E6E-BAB0-3096A64EC57A}" srcId="{8AA53F0F-1F12-441D-B83F-181D19D1E79F}" destId="{5559038F-3056-4131-84F3-1F49E5840BB6}" srcOrd="0" destOrd="0" parTransId="{A56D5574-51A9-4CA5-B7BD-6FDBC1FC0CC7}" sibTransId="{CADBBA7E-BEFB-4ADE-BF50-6F50B42A3093}"/>
    <dgm:cxn modelId="{CA618349-2C1B-4BE1-B603-F43682081FEA}" srcId="{D1EA091C-9C26-46B6-94DA-88CF676747DB}" destId="{C8CA3A6E-7D19-4A27-8412-B305E8AA74D9}" srcOrd="1" destOrd="0" parTransId="{A0221571-8222-4DB3-AF4C-3C4A86AAABCC}" sibTransId="{C68698C8-EADE-4E6D-A603-816C972D371C}"/>
    <dgm:cxn modelId="{2CCC104A-A634-4982-8B28-6BD6CB843080}" srcId="{699D2F57-4A7B-4C3C-A412-AFFCCB72E2AA}" destId="{31292A41-5F8A-4A75-BAC3-324E8ECC6192}" srcOrd="0" destOrd="0" parTransId="{84445EA2-702D-4CCE-AEE2-B69CB2F7EA14}" sibTransId="{7D558D6C-B2DA-4367-BBCA-58E1FF9CC052}"/>
    <dgm:cxn modelId="{D286796A-D814-4544-BCA9-663C5D4E67FE}" type="presOf" srcId="{82AA1C27-8C7E-4409-9B86-AE46BBC6F5B6}" destId="{1CDB724B-B817-4FC0-946E-430A37D06105}" srcOrd="0" destOrd="0" presId="urn:microsoft.com/office/officeart/2011/layout/TabList"/>
    <dgm:cxn modelId="{65A47552-CE09-40BF-A34B-1B629DF2C53F}" type="presOf" srcId="{31292A41-5F8A-4A75-BAC3-324E8ECC6192}" destId="{BCD96DA7-E912-42DB-9BA3-B8C83496D15A}" srcOrd="0" destOrd="0" presId="urn:microsoft.com/office/officeart/2011/layout/TabList"/>
    <dgm:cxn modelId="{CBE01A84-316F-459B-A1C7-703238B88FC1}" srcId="{7972D10B-B88C-4691-92ED-15F3DE774FC2}" destId="{8AA53F0F-1F12-441D-B83F-181D19D1E79F}" srcOrd="3" destOrd="0" parTransId="{F9EC77E1-6BAC-4B5D-B01D-B7E8A274D4C7}" sibTransId="{956ABCC9-B48E-4DCE-A727-F0A1BF275C29}"/>
    <dgm:cxn modelId="{ADBBF785-D6D4-4A89-B53D-752285C2B586}" srcId="{82AA1C27-8C7E-4409-9B86-AE46BBC6F5B6}" destId="{C370E834-D66F-4398-AB75-F8A8FAB6D699}" srcOrd="0" destOrd="0" parTransId="{89B30021-42D5-41D0-8FE3-CB2C502DE67A}" sibTransId="{2C16F539-7971-4412-8AB1-B7EF91C75EA1}"/>
    <dgm:cxn modelId="{EBA9819F-F5E9-4106-A1E8-41BCC6E4E4E8}" type="presOf" srcId="{5559038F-3056-4131-84F3-1F49E5840BB6}" destId="{F6A367E1-E674-43CE-A3F6-B38057D54883}" srcOrd="0" destOrd="0" presId="urn:microsoft.com/office/officeart/2011/layout/TabList"/>
    <dgm:cxn modelId="{991F09A3-8673-4E36-BF23-DEEF26BF552C}" type="presOf" srcId="{D1EA091C-9C26-46B6-94DA-88CF676747DB}" destId="{F3D170EF-EE37-44F7-90FF-75E54F4CFE8C}" srcOrd="0" destOrd="0" presId="urn:microsoft.com/office/officeart/2011/layout/TabList"/>
    <dgm:cxn modelId="{003E6DA6-2FA8-4CE0-A46F-60AE3CD2FF3E}" srcId="{699D2F57-4A7B-4C3C-A412-AFFCCB72E2AA}" destId="{CCF1D7F0-47C5-4FAA-86DA-534E563AC9DC}" srcOrd="1" destOrd="0" parTransId="{48EA7261-38FC-4A42-8EB6-0DE28C3F520F}" sibTransId="{34C7778C-02E1-4929-BA39-4A83A1E96F0E}"/>
    <dgm:cxn modelId="{68AED5C0-BFFD-4CAF-ABAE-0A32AF3AC008}" type="presOf" srcId="{C8CA3A6E-7D19-4A27-8412-B305E8AA74D9}" destId="{355CE5A3-9226-41D0-B78E-B4AB48D74875}" srcOrd="0" destOrd="0" presId="urn:microsoft.com/office/officeart/2011/layout/TabList"/>
    <dgm:cxn modelId="{DF564EF2-32FA-448C-A3A1-FFC7D770495F}" type="presOf" srcId="{CCF1D7F0-47C5-4FAA-86DA-534E563AC9DC}" destId="{B43ADEDD-426E-43F2-A3B5-8ED0CEF45A92}" srcOrd="0" destOrd="0" presId="urn:microsoft.com/office/officeart/2011/layout/TabList"/>
    <dgm:cxn modelId="{7C56ADEF-E2BE-4610-8C7C-E5D86CDBCC4F}" type="presParOf" srcId="{F557DFD3-CB32-4EDB-B621-BB14C875EA76}" destId="{32C27159-2A6C-4944-A722-9B4FC7B40EB7}" srcOrd="0" destOrd="0" presId="urn:microsoft.com/office/officeart/2011/layout/TabList"/>
    <dgm:cxn modelId="{DC65C4DC-F8B6-4363-9671-FF465A18BC43}" type="presParOf" srcId="{32C27159-2A6C-4944-A722-9B4FC7B40EB7}" destId="{BCD96DA7-E912-42DB-9BA3-B8C83496D15A}" srcOrd="0" destOrd="0" presId="urn:microsoft.com/office/officeart/2011/layout/TabList"/>
    <dgm:cxn modelId="{0431A72F-4CCF-48F5-A293-7D77BE768614}" type="presParOf" srcId="{32C27159-2A6C-4944-A722-9B4FC7B40EB7}" destId="{562E6118-F7AB-485E-A0E2-7C5A518F786F}" srcOrd="1" destOrd="0" presId="urn:microsoft.com/office/officeart/2011/layout/TabList"/>
    <dgm:cxn modelId="{601ACED3-3B5B-4E90-B33B-7C2A4FB33B50}" type="presParOf" srcId="{32C27159-2A6C-4944-A722-9B4FC7B40EB7}" destId="{58850E88-5DA2-45E1-8D52-737A602193EC}" srcOrd="2" destOrd="0" presId="urn:microsoft.com/office/officeart/2011/layout/TabList"/>
    <dgm:cxn modelId="{84836FA2-2109-4AA0-8740-8A3624C23241}" type="presParOf" srcId="{F557DFD3-CB32-4EDB-B621-BB14C875EA76}" destId="{B43ADEDD-426E-43F2-A3B5-8ED0CEF45A92}" srcOrd="1" destOrd="0" presId="urn:microsoft.com/office/officeart/2011/layout/TabList"/>
    <dgm:cxn modelId="{195091E3-240A-4489-AC96-1179DBCCFEF1}" type="presParOf" srcId="{F557DFD3-CB32-4EDB-B621-BB14C875EA76}" destId="{B557CB9C-8162-45D3-97AE-26BD037FFFF8}" srcOrd="2" destOrd="0" presId="urn:microsoft.com/office/officeart/2011/layout/TabList"/>
    <dgm:cxn modelId="{1E70C5F7-6CEB-4B9C-8514-776FAB89A908}" type="presParOf" srcId="{F557DFD3-CB32-4EDB-B621-BB14C875EA76}" destId="{7469A802-1F57-4EFD-959A-D77D7C080588}" srcOrd="3" destOrd="0" presId="urn:microsoft.com/office/officeart/2011/layout/TabList"/>
    <dgm:cxn modelId="{6F0557B3-23E2-4F40-A4F7-D528BBED4338}" type="presParOf" srcId="{7469A802-1F57-4EFD-959A-D77D7C080588}" destId="{363F687D-F002-43FD-87B4-4C66909A083E}" srcOrd="0" destOrd="0" presId="urn:microsoft.com/office/officeart/2011/layout/TabList"/>
    <dgm:cxn modelId="{5087E892-75D3-4BC0-A288-0307725609E8}" type="presParOf" srcId="{7469A802-1F57-4EFD-959A-D77D7C080588}" destId="{1CDB724B-B817-4FC0-946E-430A37D06105}" srcOrd="1" destOrd="0" presId="urn:microsoft.com/office/officeart/2011/layout/TabList"/>
    <dgm:cxn modelId="{AC3B9A43-48BF-4215-9DA7-97AF25C75B59}" type="presParOf" srcId="{7469A802-1F57-4EFD-959A-D77D7C080588}" destId="{ED1C2880-D1B5-4E68-8FD8-90442AA839B1}" srcOrd="2" destOrd="0" presId="urn:microsoft.com/office/officeart/2011/layout/TabList"/>
    <dgm:cxn modelId="{7021A10C-EC1D-4AFD-A9E6-E3C93324BE91}" type="presParOf" srcId="{F557DFD3-CB32-4EDB-B621-BB14C875EA76}" destId="{0E751C32-6CF6-43C2-A12B-4A17FB165AD5}" srcOrd="4" destOrd="0" presId="urn:microsoft.com/office/officeart/2011/layout/TabList"/>
    <dgm:cxn modelId="{593AD1BD-F3DF-4702-B527-869065817209}" type="presParOf" srcId="{F557DFD3-CB32-4EDB-B621-BB14C875EA76}" destId="{2208CD6C-4FC5-4E11-B4B7-F9D2907B7D06}" srcOrd="5" destOrd="0" presId="urn:microsoft.com/office/officeart/2011/layout/TabList"/>
    <dgm:cxn modelId="{E09D618F-3B06-4B07-8F40-E3E1E21C0D9B}" type="presParOf" srcId="{F557DFD3-CB32-4EDB-B621-BB14C875EA76}" destId="{8A0A9984-402B-4950-BA49-E6EDB9DFA147}" srcOrd="6" destOrd="0" presId="urn:microsoft.com/office/officeart/2011/layout/TabList"/>
    <dgm:cxn modelId="{9E26F153-0719-4FE4-B93B-383339583506}" type="presParOf" srcId="{8A0A9984-402B-4950-BA49-E6EDB9DFA147}" destId="{C12CFB1A-985E-43E0-9CAC-28DD751491BF}" srcOrd="0" destOrd="0" presId="urn:microsoft.com/office/officeart/2011/layout/TabList"/>
    <dgm:cxn modelId="{26526A0F-8E07-448A-8DB7-E20CE28A117F}" type="presParOf" srcId="{8A0A9984-402B-4950-BA49-E6EDB9DFA147}" destId="{F3D170EF-EE37-44F7-90FF-75E54F4CFE8C}" srcOrd="1" destOrd="0" presId="urn:microsoft.com/office/officeart/2011/layout/TabList"/>
    <dgm:cxn modelId="{189A94E9-8E32-40E7-B400-62A4E9D12271}" type="presParOf" srcId="{8A0A9984-402B-4950-BA49-E6EDB9DFA147}" destId="{7D275C78-0A9E-48B0-9DDF-D4FA44DCADF4}" srcOrd="2" destOrd="0" presId="urn:microsoft.com/office/officeart/2011/layout/TabList"/>
    <dgm:cxn modelId="{770D0470-0997-4F46-B967-72E61A879275}" type="presParOf" srcId="{F557DFD3-CB32-4EDB-B621-BB14C875EA76}" destId="{355CE5A3-9226-41D0-B78E-B4AB48D74875}" srcOrd="7" destOrd="0" presId="urn:microsoft.com/office/officeart/2011/layout/TabList"/>
    <dgm:cxn modelId="{130E2BA4-01D5-4ED5-8736-827747EC056C}" type="presParOf" srcId="{F557DFD3-CB32-4EDB-B621-BB14C875EA76}" destId="{27CCF41E-3D0E-4477-A6E3-BDD1ED5B1098}" srcOrd="8" destOrd="0" presId="urn:microsoft.com/office/officeart/2011/layout/TabList"/>
    <dgm:cxn modelId="{3452B1AE-2831-43E1-80AE-D5050CBBE418}" type="presParOf" srcId="{F557DFD3-CB32-4EDB-B621-BB14C875EA76}" destId="{F73DE1CB-CD5F-41F0-BDDE-3E7CA6C91CFC}" srcOrd="9" destOrd="0" presId="urn:microsoft.com/office/officeart/2011/layout/TabList"/>
    <dgm:cxn modelId="{788DC0D9-7591-4A39-A491-7043A9AB48CB}" type="presParOf" srcId="{F73DE1CB-CD5F-41F0-BDDE-3E7CA6C91CFC}" destId="{F6A367E1-E674-43CE-A3F6-B38057D54883}" srcOrd="0" destOrd="0" presId="urn:microsoft.com/office/officeart/2011/layout/TabList"/>
    <dgm:cxn modelId="{3DF5A15D-2BE5-47A2-90EE-2AC1CB640525}" type="presParOf" srcId="{F73DE1CB-CD5F-41F0-BDDE-3E7CA6C91CFC}" destId="{9DC1C620-E1D3-4A4A-A03F-003C827D9218}" srcOrd="1" destOrd="0" presId="urn:microsoft.com/office/officeart/2011/layout/TabList"/>
    <dgm:cxn modelId="{F8921B60-4BA1-4C6A-A6AA-25348E298402}" type="presParOf" srcId="{F73DE1CB-CD5F-41F0-BDDE-3E7CA6C91CFC}" destId="{FA84B601-3B7D-4B2A-84BD-C45875402845}"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6AC85E-6E91-49BB-84A4-E66EC2EBD4D3}" type="doc">
      <dgm:prSet loTypeId="urn:microsoft.com/office/officeart/2008/layout/CircleAccentTimeline" loCatId="process" qsTypeId="urn:microsoft.com/office/officeart/2005/8/quickstyle/simple1" qsCatId="simple" csTypeId="urn:microsoft.com/office/officeart/2005/8/colors/accent0_2" csCatId="mainScheme" phldr="1"/>
      <dgm:spPr/>
      <dgm:t>
        <a:bodyPr/>
        <a:lstStyle/>
        <a:p>
          <a:endParaRPr lang="en-US"/>
        </a:p>
      </dgm:t>
    </dgm:pt>
    <dgm:pt modelId="{739834F1-7263-4222-BCCC-0EA3B8973277}">
      <dgm:prSet phldrT="[Text]"/>
      <dgm:spPr/>
      <dgm:t>
        <a:bodyPr/>
        <a:lstStyle/>
        <a:p>
          <a:r>
            <a:rPr lang="en-US" dirty="0"/>
            <a:t>Documents</a:t>
          </a:r>
        </a:p>
      </dgm:t>
    </dgm:pt>
    <dgm:pt modelId="{D8D80995-E6D9-434D-A11E-95899222099E}" type="parTrans" cxnId="{AE364A06-3F02-421C-9A66-03C16CA6D2F1}">
      <dgm:prSet/>
      <dgm:spPr/>
      <dgm:t>
        <a:bodyPr/>
        <a:lstStyle/>
        <a:p>
          <a:endParaRPr lang="en-US"/>
        </a:p>
      </dgm:t>
    </dgm:pt>
    <dgm:pt modelId="{62316524-BFE6-4602-9EC6-24CDC287EC01}" type="sibTrans" cxnId="{AE364A06-3F02-421C-9A66-03C16CA6D2F1}">
      <dgm:prSet/>
      <dgm:spPr/>
      <dgm:t>
        <a:bodyPr/>
        <a:lstStyle/>
        <a:p>
          <a:endParaRPr lang="en-US"/>
        </a:p>
      </dgm:t>
    </dgm:pt>
    <dgm:pt modelId="{67F8F9DC-66D6-4A23-9C63-8A60DECF442E}">
      <dgm:prSet phldrT="[Text]"/>
      <dgm:spPr/>
      <dgm:t>
        <a:bodyPr/>
        <a:lstStyle/>
        <a:p>
          <a:r>
            <a:rPr lang="en-US" dirty="0"/>
            <a:t>Make a list-Problems</a:t>
          </a:r>
        </a:p>
      </dgm:t>
    </dgm:pt>
    <dgm:pt modelId="{6B868D12-95D5-49CE-A23D-552A2A17C59F}" type="parTrans" cxnId="{1B5340A9-D3C7-4CAD-BA63-DB4D1CE1009A}">
      <dgm:prSet/>
      <dgm:spPr/>
      <dgm:t>
        <a:bodyPr/>
        <a:lstStyle/>
        <a:p>
          <a:endParaRPr lang="en-US"/>
        </a:p>
      </dgm:t>
    </dgm:pt>
    <dgm:pt modelId="{F6FD811D-10B5-4BAD-909C-E6B0C2FF962E}" type="sibTrans" cxnId="{1B5340A9-D3C7-4CAD-BA63-DB4D1CE1009A}">
      <dgm:prSet/>
      <dgm:spPr/>
      <dgm:t>
        <a:bodyPr/>
        <a:lstStyle/>
        <a:p>
          <a:endParaRPr lang="en-US"/>
        </a:p>
      </dgm:t>
    </dgm:pt>
    <dgm:pt modelId="{C6A3B977-0D2A-43DF-B161-131C986B5018}">
      <dgm:prSet phldrT="[Text]"/>
      <dgm:spPr/>
      <dgm:t>
        <a:bodyPr/>
        <a:lstStyle/>
        <a:p>
          <a:r>
            <a:rPr lang="en-US" dirty="0"/>
            <a:t>Make a list- Solutions</a:t>
          </a:r>
        </a:p>
      </dgm:t>
    </dgm:pt>
    <dgm:pt modelId="{2FC69CBD-9CD6-4CA5-86D5-B1F64020E711}" type="parTrans" cxnId="{AEA93B19-F435-45D1-93F7-19B740D7CAA3}">
      <dgm:prSet/>
      <dgm:spPr/>
      <dgm:t>
        <a:bodyPr/>
        <a:lstStyle/>
        <a:p>
          <a:endParaRPr lang="en-US"/>
        </a:p>
      </dgm:t>
    </dgm:pt>
    <dgm:pt modelId="{1F7D88B8-5969-4859-BA34-00CCBB081621}" type="sibTrans" cxnId="{AEA93B19-F435-45D1-93F7-19B740D7CAA3}">
      <dgm:prSet/>
      <dgm:spPr/>
      <dgm:t>
        <a:bodyPr/>
        <a:lstStyle/>
        <a:p>
          <a:endParaRPr lang="en-US"/>
        </a:p>
      </dgm:t>
    </dgm:pt>
    <dgm:pt modelId="{09010211-535C-4AB4-92AA-78CAAE107F2F}">
      <dgm:prSet phldrT="[Text]"/>
      <dgm:spPr/>
      <dgm:t>
        <a:bodyPr/>
        <a:lstStyle/>
        <a:p>
          <a:r>
            <a:rPr lang="en-US" dirty="0"/>
            <a:t>Response</a:t>
          </a:r>
        </a:p>
      </dgm:t>
    </dgm:pt>
    <dgm:pt modelId="{BBD5CDD8-F33E-4B16-A19D-214BC6AF17F9}" type="parTrans" cxnId="{1BA0F0BC-79C8-4BB8-A615-D0BC7A5C39F5}">
      <dgm:prSet/>
      <dgm:spPr/>
      <dgm:t>
        <a:bodyPr/>
        <a:lstStyle/>
        <a:p>
          <a:endParaRPr lang="en-US"/>
        </a:p>
      </dgm:t>
    </dgm:pt>
    <dgm:pt modelId="{03890C2D-A23B-47C8-AE87-18590438542A}" type="sibTrans" cxnId="{1BA0F0BC-79C8-4BB8-A615-D0BC7A5C39F5}">
      <dgm:prSet/>
      <dgm:spPr/>
      <dgm:t>
        <a:bodyPr/>
        <a:lstStyle/>
        <a:p>
          <a:endParaRPr lang="en-US"/>
        </a:p>
      </dgm:t>
    </dgm:pt>
    <dgm:pt modelId="{B40DB2B3-073A-4D4F-B261-16F2A72B43B2}">
      <dgm:prSet phldrT="[Text]"/>
      <dgm:spPr/>
      <dgm:t>
        <a:bodyPr/>
        <a:lstStyle/>
        <a:p>
          <a:r>
            <a:rPr lang="en-US" dirty="0"/>
            <a:t>Check off list - Solve Problem</a:t>
          </a:r>
        </a:p>
      </dgm:t>
    </dgm:pt>
    <dgm:pt modelId="{D4BDB502-6AE3-4023-8C50-CF5067CA2C49}" type="parTrans" cxnId="{5C95016D-A04A-4AB7-AB4F-F464E2C5A4F5}">
      <dgm:prSet/>
      <dgm:spPr/>
      <dgm:t>
        <a:bodyPr/>
        <a:lstStyle/>
        <a:p>
          <a:endParaRPr lang="en-US"/>
        </a:p>
      </dgm:t>
    </dgm:pt>
    <dgm:pt modelId="{E2D263A3-91B5-414B-8FF9-82E27B4E4817}" type="sibTrans" cxnId="{5C95016D-A04A-4AB7-AB4F-F464E2C5A4F5}">
      <dgm:prSet/>
      <dgm:spPr/>
      <dgm:t>
        <a:bodyPr/>
        <a:lstStyle/>
        <a:p>
          <a:endParaRPr lang="en-US"/>
        </a:p>
      </dgm:t>
    </dgm:pt>
    <dgm:pt modelId="{E7639657-02E4-4202-8DDA-4CCE44623537}">
      <dgm:prSet phldrT="[Text]"/>
      <dgm:spPr/>
      <dgm:t>
        <a:bodyPr/>
        <a:lstStyle/>
        <a:p>
          <a:r>
            <a:rPr lang="en-US" dirty="0"/>
            <a:t>Check off list- Respond/Format</a:t>
          </a:r>
        </a:p>
      </dgm:t>
    </dgm:pt>
    <dgm:pt modelId="{15385FFE-4133-4664-B102-532345D90BBA}" type="parTrans" cxnId="{88835274-5121-4D37-924E-62C5641A0D03}">
      <dgm:prSet/>
      <dgm:spPr/>
      <dgm:t>
        <a:bodyPr/>
        <a:lstStyle/>
        <a:p>
          <a:endParaRPr lang="en-US"/>
        </a:p>
      </dgm:t>
    </dgm:pt>
    <dgm:pt modelId="{B273724D-8426-4B4D-8F33-1195719F6FB5}" type="sibTrans" cxnId="{88835274-5121-4D37-924E-62C5641A0D03}">
      <dgm:prSet/>
      <dgm:spPr/>
      <dgm:t>
        <a:bodyPr/>
        <a:lstStyle/>
        <a:p>
          <a:endParaRPr lang="en-US"/>
        </a:p>
      </dgm:t>
    </dgm:pt>
    <dgm:pt modelId="{F816BB0E-D800-4037-95E2-EDF089BBCC94}">
      <dgm:prSet phldrT="[Text]"/>
      <dgm:spPr/>
      <dgm:t>
        <a:bodyPr/>
        <a:lstStyle/>
        <a:p>
          <a:r>
            <a:rPr lang="en-US" dirty="0"/>
            <a:t>Make a list- How to Respond</a:t>
          </a:r>
        </a:p>
      </dgm:t>
    </dgm:pt>
    <dgm:pt modelId="{A212073D-4E26-4515-944D-057BA174A4F8}" type="parTrans" cxnId="{2C2D0FFF-1C8B-49E9-83B6-D85CD600D9C8}">
      <dgm:prSet/>
      <dgm:spPr/>
      <dgm:t>
        <a:bodyPr/>
        <a:lstStyle/>
        <a:p>
          <a:endParaRPr lang="en-US"/>
        </a:p>
      </dgm:t>
    </dgm:pt>
    <dgm:pt modelId="{D6BF8E28-5262-466A-8947-737FE6FB57C6}" type="sibTrans" cxnId="{2C2D0FFF-1C8B-49E9-83B6-D85CD600D9C8}">
      <dgm:prSet/>
      <dgm:spPr/>
      <dgm:t>
        <a:bodyPr/>
        <a:lstStyle/>
        <a:p>
          <a:endParaRPr lang="en-US"/>
        </a:p>
      </dgm:t>
    </dgm:pt>
    <dgm:pt modelId="{5C0E42B5-F07D-4C40-BB54-6D01FFFF693D}" type="pres">
      <dgm:prSet presAssocID="{516AC85E-6E91-49BB-84A4-E66EC2EBD4D3}" presName="Name0" presStyleCnt="0">
        <dgm:presLayoutVars>
          <dgm:dir/>
        </dgm:presLayoutVars>
      </dgm:prSet>
      <dgm:spPr/>
    </dgm:pt>
    <dgm:pt modelId="{B6114676-4436-48E0-BA88-9FABC0D4177B}" type="pres">
      <dgm:prSet presAssocID="{739834F1-7263-4222-BCCC-0EA3B8973277}" presName="parComposite" presStyleCnt="0"/>
      <dgm:spPr/>
    </dgm:pt>
    <dgm:pt modelId="{E4999317-B163-4013-BA4D-D29D4309B2A4}" type="pres">
      <dgm:prSet presAssocID="{739834F1-7263-4222-BCCC-0EA3B8973277}" presName="parBigCircle" presStyleLbl="node0" presStyleIdx="0" presStyleCnt="2"/>
      <dgm:spPr/>
    </dgm:pt>
    <dgm:pt modelId="{610178FA-AC2F-4291-A394-597582A8E669}" type="pres">
      <dgm:prSet presAssocID="{739834F1-7263-4222-BCCC-0EA3B8973277}" presName="parTx" presStyleLbl="revTx" presStyleIdx="0" presStyleCnt="12"/>
      <dgm:spPr/>
    </dgm:pt>
    <dgm:pt modelId="{47841BA6-2BB0-4A28-A03B-D69BBDDE0FA3}" type="pres">
      <dgm:prSet presAssocID="{739834F1-7263-4222-BCCC-0EA3B8973277}" presName="bSpace" presStyleCnt="0"/>
      <dgm:spPr/>
    </dgm:pt>
    <dgm:pt modelId="{CA10C97B-21BC-4EE9-B4A3-6B5B231A00B9}" type="pres">
      <dgm:prSet presAssocID="{739834F1-7263-4222-BCCC-0EA3B8973277}" presName="parBackupNorm" presStyleCnt="0"/>
      <dgm:spPr/>
    </dgm:pt>
    <dgm:pt modelId="{E7A65F7D-FB45-4F67-94BA-3F38083DC5AE}" type="pres">
      <dgm:prSet presAssocID="{62316524-BFE6-4602-9EC6-24CDC287EC01}" presName="parSpace" presStyleCnt="0"/>
      <dgm:spPr/>
    </dgm:pt>
    <dgm:pt modelId="{2B37395F-EF43-4830-A94A-AC0C03DC9E12}" type="pres">
      <dgm:prSet presAssocID="{67F8F9DC-66D6-4A23-9C63-8A60DECF442E}" presName="desBackupLeftNorm" presStyleCnt="0"/>
      <dgm:spPr/>
    </dgm:pt>
    <dgm:pt modelId="{75D61850-0B81-4B32-B3D5-DD24A18D7363}" type="pres">
      <dgm:prSet presAssocID="{67F8F9DC-66D6-4A23-9C63-8A60DECF442E}" presName="desComposite" presStyleCnt="0"/>
      <dgm:spPr/>
    </dgm:pt>
    <dgm:pt modelId="{F5831BFA-038B-4C5F-BDCD-0BB525C1B40F}" type="pres">
      <dgm:prSet presAssocID="{67F8F9DC-66D6-4A23-9C63-8A60DECF442E}" presName="desCircle" presStyleLbl="node1" presStyleIdx="0" presStyleCnt="5"/>
      <dgm:spPr/>
    </dgm:pt>
    <dgm:pt modelId="{293EDE2F-A106-4140-9CB2-8D4F691A7CD6}" type="pres">
      <dgm:prSet presAssocID="{67F8F9DC-66D6-4A23-9C63-8A60DECF442E}" presName="chTx" presStyleLbl="revTx" presStyleIdx="1" presStyleCnt="12"/>
      <dgm:spPr/>
    </dgm:pt>
    <dgm:pt modelId="{7F8C4B02-96AA-48BA-AF47-A65F2457BEC5}" type="pres">
      <dgm:prSet presAssocID="{67F8F9DC-66D6-4A23-9C63-8A60DECF442E}" presName="desTx" presStyleLbl="revTx" presStyleIdx="2" presStyleCnt="12">
        <dgm:presLayoutVars>
          <dgm:bulletEnabled val="1"/>
        </dgm:presLayoutVars>
      </dgm:prSet>
      <dgm:spPr/>
    </dgm:pt>
    <dgm:pt modelId="{34C861CF-100F-49B8-A9B2-C1FCD09C1736}" type="pres">
      <dgm:prSet presAssocID="{67F8F9DC-66D6-4A23-9C63-8A60DECF442E}" presName="desBackupRightNorm" presStyleCnt="0"/>
      <dgm:spPr/>
    </dgm:pt>
    <dgm:pt modelId="{F035B649-70B0-4543-86EE-731FC47E052C}" type="pres">
      <dgm:prSet presAssocID="{F6FD811D-10B5-4BAD-909C-E6B0C2FF962E}" presName="desSpace" presStyleCnt="0"/>
      <dgm:spPr/>
    </dgm:pt>
    <dgm:pt modelId="{5124C74F-4429-45A9-BB8E-99768A3F05CD}" type="pres">
      <dgm:prSet presAssocID="{C6A3B977-0D2A-43DF-B161-131C986B5018}" presName="desBackupLeftNorm" presStyleCnt="0"/>
      <dgm:spPr/>
    </dgm:pt>
    <dgm:pt modelId="{18F7D496-E5CF-403E-9D17-AED9DF500AED}" type="pres">
      <dgm:prSet presAssocID="{C6A3B977-0D2A-43DF-B161-131C986B5018}" presName="desComposite" presStyleCnt="0"/>
      <dgm:spPr/>
    </dgm:pt>
    <dgm:pt modelId="{FA5EC115-543D-4C64-9B82-2C859442BD7E}" type="pres">
      <dgm:prSet presAssocID="{C6A3B977-0D2A-43DF-B161-131C986B5018}" presName="desCircle" presStyleLbl="node1" presStyleIdx="1" presStyleCnt="5"/>
      <dgm:spPr/>
    </dgm:pt>
    <dgm:pt modelId="{0C5F0D5B-2D6A-41AC-9505-991B2C489822}" type="pres">
      <dgm:prSet presAssocID="{C6A3B977-0D2A-43DF-B161-131C986B5018}" presName="chTx" presStyleLbl="revTx" presStyleIdx="3" presStyleCnt="12"/>
      <dgm:spPr/>
    </dgm:pt>
    <dgm:pt modelId="{54F23723-DFBC-4F65-B34A-EFF808726E03}" type="pres">
      <dgm:prSet presAssocID="{C6A3B977-0D2A-43DF-B161-131C986B5018}" presName="desTx" presStyleLbl="revTx" presStyleIdx="4" presStyleCnt="12">
        <dgm:presLayoutVars>
          <dgm:bulletEnabled val="1"/>
        </dgm:presLayoutVars>
      </dgm:prSet>
      <dgm:spPr/>
    </dgm:pt>
    <dgm:pt modelId="{55485A20-F3F5-463D-AE16-835A275CE3ED}" type="pres">
      <dgm:prSet presAssocID="{C6A3B977-0D2A-43DF-B161-131C986B5018}" presName="desBackupRightNorm" presStyleCnt="0"/>
      <dgm:spPr/>
    </dgm:pt>
    <dgm:pt modelId="{D41EC3A5-418D-4756-86CF-E8A53E61C96B}" type="pres">
      <dgm:prSet presAssocID="{1F7D88B8-5969-4859-BA34-00CCBB081621}" presName="desSpace" presStyleCnt="0"/>
      <dgm:spPr/>
    </dgm:pt>
    <dgm:pt modelId="{B95CDA03-84D8-4FA6-9F34-A08E2A15B265}" type="pres">
      <dgm:prSet presAssocID="{F816BB0E-D800-4037-95E2-EDF089BBCC94}" presName="desBackupLeftNorm" presStyleCnt="0"/>
      <dgm:spPr/>
    </dgm:pt>
    <dgm:pt modelId="{BC774053-D0EC-4055-B6CF-3BDDFBD05592}" type="pres">
      <dgm:prSet presAssocID="{F816BB0E-D800-4037-95E2-EDF089BBCC94}" presName="desComposite" presStyleCnt="0"/>
      <dgm:spPr/>
    </dgm:pt>
    <dgm:pt modelId="{5222E77D-8547-40B0-847C-8715AE7863E5}" type="pres">
      <dgm:prSet presAssocID="{F816BB0E-D800-4037-95E2-EDF089BBCC94}" presName="desCircle" presStyleLbl="node1" presStyleIdx="2" presStyleCnt="5"/>
      <dgm:spPr/>
    </dgm:pt>
    <dgm:pt modelId="{D198CDA1-F60A-4E17-8CE4-AB70AF776459}" type="pres">
      <dgm:prSet presAssocID="{F816BB0E-D800-4037-95E2-EDF089BBCC94}" presName="chTx" presStyleLbl="revTx" presStyleIdx="5" presStyleCnt="12"/>
      <dgm:spPr/>
    </dgm:pt>
    <dgm:pt modelId="{87666431-95B7-4EC2-8978-0218121028D6}" type="pres">
      <dgm:prSet presAssocID="{F816BB0E-D800-4037-95E2-EDF089BBCC94}" presName="desTx" presStyleLbl="revTx" presStyleIdx="6" presStyleCnt="12">
        <dgm:presLayoutVars>
          <dgm:bulletEnabled val="1"/>
        </dgm:presLayoutVars>
      </dgm:prSet>
      <dgm:spPr/>
    </dgm:pt>
    <dgm:pt modelId="{A8315FD7-D085-45B0-BAEF-F57EA05F2CA0}" type="pres">
      <dgm:prSet presAssocID="{F816BB0E-D800-4037-95E2-EDF089BBCC94}" presName="desBackupRightNorm" presStyleCnt="0"/>
      <dgm:spPr/>
    </dgm:pt>
    <dgm:pt modelId="{1E67FDFC-A8B7-4052-9B95-A10B328183FE}" type="pres">
      <dgm:prSet presAssocID="{D6BF8E28-5262-466A-8947-737FE6FB57C6}" presName="desSpace" presStyleCnt="0"/>
      <dgm:spPr/>
    </dgm:pt>
    <dgm:pt modelId="{8A35466E-D8F6-46D6-8F84-05C35432DCD0}" type="pres">
      <dgm:prSet presAssocID="{09010211-535C-4AB4-92AA-78CAAE107F2F}" presName="parComposite" presStyleCnt="0"/>
      <dgm:spPr/>
    </dgm:pt>
    <dgm:pt modelId="{8FA12499-1478-4FB5-A116-5220A4AFCD2E}" type="pres">
      <dgm:prSet presAssocID="{09010211-535C-4AB4-92AA-78CAAE107F2F}" presName="parBigCircle" presStyleLbl="node0" presStyleIdx="1" presStyleCnt="2"/>
      <dgm:spPr/>
    </dgm:pt>
    <dgm:pt modelId="{6552EFB5-6A0D-45CA-8736-1BCDFB91ECC4}" type="pres">
      <dgm:prSet presAssocID="{09010211-535C-4AB4-92AA-78CAAE107F2F}" presName="parTx" presStyleLbl="revTx" presStyleIdx="7" presStyleCnt="12"/>
      <dgm:spPr/>
    </dgm:pt>
    <dgm:pt modelId="{85BC6A36-AB6D-4770-8116-B506FC0A59C0}" type="pres">
      <dgm:prSet presAssocID="{09010211-535C-4AB4-92AA-78CAAE107F2F}" presName="bSpace" presStyleCnt="0"/>
      <dgm:spPr/>
    </dgm:pt>
    <dgm:pt modelId="{B55F106E-EB75-4574-81CD-A4516EAB161B}" type="pres">
      <dgm:prSet presAssocID="{09010211-535C-4AB4-92AA-78CAAE107F2F}" presName="parBackupNorm" presStyleCnt="0"/>
      <dgm:spPr/>
    </dgm:pt>
    <dgm:pt modelId="{8FCBD88A-4468-4521-B89C-36824AD257BA}" type="pres">
      <dgm:prSet presAssocID="{03890C2D-A23B-47C8-AE87-18590438542A}" presName="parSpace" presStyleCnt="0"/>
      <dgm:spPr/>
    </dgm:pt>
    <dgm:pt modelId="{1CDB53F8-BB94-42E3-B116-D2049EA15167}" type="pres">
      <dgm:prSet presAssocID="{B40DB2B3-073A-4D4F-B261-16F2A72B43B2}" presName="desBackupLeftNorm" presStyleCnt="0"/>
      <dgm:spPr/>
    </dgm:pt>
    <dgm:pt modelId="{5D435ED5-4A05-4EE1-843A-234C93007199}" type="pres">
      <dgm:prSet presAssocID="{B40DB2B3-073A-4D4F-B261-16F2A72B43B2}" presName="desComposite" presStyleCnt="0"/>
      <dgm:spPr/>
    </dgm:pt>
    <dgm:pt modelId="{89955991-090C-4147-867C-64F2D203FD1A}" type="pres">
      <dgm:prSet presAssocID="{B40DB2B3-073A-4D4F-B261-16F2A72B43B2}" presName="desCircle" presStyleLbl="node1" presStyleIdx="3" presStyleCnt="5"/>
      <dgm:spPr/>
    </dgm:pt>
    <dgm:pt modelId="{8259B017-7A0C-46CF-9DBD-D7001389E220}" type="pres">
      <dgm:prSet presAssocID="{B40DB2B3-073A-4D4F-B261-16F2A72B43B2}" presName="chTx" presStyleLbl="revTx" presStyleIdx="8" presStyleCnt="12"/>
      <dgm:spPr/>
    </dgm:pt>
    <dgm:pt modelId="{DCEAAD26-191A-458C-85E2-F67E293B7038}" type="pres">
      <dgm:prSet presAssocID="{B40DB2B3-073A-4D4F-B261-16F2A72B43B2}" presName="desTx" presStyleLbl="revTx" presStyleIdx="9" presStyleCnt="12">
        <dgm:presLayoutVars>
          <dgm:bulletEnabled val="1"/>
        </dgm:presLayoutVars>
      </dgm:prSet>
      <dgm:spPr/>
    </dgm:pt>
    <dgm:pt modelId="{D0C3A53C-A5FA-4BB5-B54A-5400CAB5C55F}" type="pres">
      <dgm:prSet presAssocID="{B40DB2B3-073A-4D4F-B261-16F2A72B43B2}" presName="desBackupRightNorm" presStyleCnt="0"/>
      <dgm:spPr/>
    </dgm:pt>
    <dgm:pt modelId="{D16BF04A-A9CE-4BFC-9069-62357F573708}" type="pres">
      <dgm:prSet presAssocID="{E2D263A3-91B5-414B-8FF9-82E27B4E4817}" presName="desSpace" presStyleCnt="0"/>
      <dgm:spPr/>
    </dgm:pt>
    <dgm:pt modelId="{09072D27-7B93-4677-8772-C8DD9233B770}" type="pres">
      <dgm:prSet presAssocID="{E7639657-02E4-4202-8DDA-4CCE44623537}" presName="desBackupLeftNorm" presStyleCnt="0"/>
      <dgm:spPr/>
    </dgm:pt>
    <dgm:pt modelId="{E8AECE7A-3B44-461D-902B-422777F39724}" type="pres">
      <dgm:prSet presAssocID="{E7639657-02E4-4202-8DDA-4CCE44623537}" presName="desComposite" presStyleCnt="0"/>
      <dgm:spPr/>
    </dgm:pt>
    <dgm:pt modelId="{639AF434-930B-4116-9DFD-34CFE5CF4520}" type="pres">
      <dgm:prSet presAssocID="{E7639657-02E4-4202-8DDA-4CCE44623537}" presName="desCircle" presStyleLbl="node1" presStyleIdx="4" presStyleCnt="5"/>
      <dgm:spPr/>
    </dgm:pt>
    <dgm:pt modelId="{B43CF358-724E-4EAC-85B8-04BEF63B0411}" type="pres">
      <dgm:prSet presAssocID="{E7639657-02E4-4202-8DDA-4CCE44623537}" presName="chTx" presStyleLbl="revTx" presStyleIdx="10" presStyleCnt="12"/>
      <dgm:spPr/>
    </dgm:pt>
    <dgm:pt modelId="{CB291DEF-A3F9-4618-9F92-83C6111DB94A}" type="pres">
      <dgm:prSet presAssocID="{E7639657-02E4-4202-8DDA-4CCE44623537}" presName="desTx" presStyleLbl="revTx" presStyleIdx="11" presStyleCnt="12">
        <dgm:presLayoutVars>
          <dgm:bulletEnabled val="1"/>
        </dgm:presLayoutVars>
      </dgm:prSet>
      <dgm:spPr/>
    </dgm:pt>
    <dgm:pt modelId="{FB7037ED-853C-4E6E-8AD4-0A17A2F48AAF}" type="pres">
      <dgm:prSet presAssocID="{E7639657-02E4-4202-8DDA-4CCE44623537}" presName="desBackupRightNorm" presStyleCnt="0"/>
      <dgm:spPr/>
    </dgm:pt>
    <dgm:pt modelId="{C926510C-5F73-44FA-BFA4-4A1153018000}" type="pres">
      <dgm:prSet presAssocID="{B273724D-8426-4B4D-8F33-1195719F6FB5}" presName="desSpace" presStyleCnt="0"/>
      <dgm:spPr/>
    </dgm:pt>
  </dgm:ptLst>
  <dgm:cxnLst>
    <dgm:cxn modelId="{AE364A06-3F02-421C-9A66-03C16CA6D2F1}" srcId="{516AC85E-6E91-49BB-84A4-E66EC2EBD4D3}" destId="{739834F1-7263-4222-BCCC-0EA3B8973277}" srcOrd="0" destOrd="0" parTransId="{D8D80995-E6D9-434D-A11E-95899222099E}" sibTransId="{62316524-BFE6-4602-9EC6-24CDC287EC01}"/>
    <dgm:cxn modelId="{AEA93B19-F435-45D1-93F7-19B740D7CAA3}" srcId="{739834F1-7263-4222-BCCC-0EA3B8973277}" destId="{C6A3B977-0D2A-43DF-B161-131C986B5018}" srcOrd="1" destOrd="0" parTransId="{2FC69CBD-9CD6-4CA5-86D5-B1F64020E711}" sibTransId="{1F7D88B8-5969-4859-BA34-00CCBB081621}"/>
    <dgm:cxn modelId="{A6DBF660-F606-48BA-8969-A8F5C9A64F7F}" type="presOf" srcId="{739834F1-7263-4222-BCCC-0EA3B8973277}" destId="{610178FA-AC2F-4291-A394-597582A8E669}" srcOrd="0" destOrd="0" presId="urn:microsoft.com/office/officeart/2008/layout/CircleAccentTimeline"/>
    <dgm:cxn modelId="{1864D243-B08C-488A-A79A-30C585CCA905}" type="presOf" srcId="{F816BB0E-D800-4037-95E2-EDF089BBCC94}" destId="{D198CDA1-F60A-4E17-8CE4-AB70AF776459}" srcOrd="0" destOrd="0" presId="urn:microsoft.com/office/officeart/2008/layout/CircleAccentTimeline"/>
    <dgm:cxn modelId="{2BE58C67-1823-4581-8B18-B20FDB8D29F8}" type="presOf" srcId="{E7639657-02E4-4202-8DDA-4CCE44623537}" destId="{B43CF358-724E-4EAC-85B8-04BEF63B0411}" srcOrd="0" destOrd="0" presId="urn:microsoft.com/office/officeart/2008/layout/CircleAccentTimeline"/>
    <dgm:cxn modelId="{5C95016D-A04A-4AB7-AB4F-F464E2C5A4F5}" srcId="{09010211-535C-4AB4-92AA-78CAAE107F2F}" destId="{B40DB2B3-073A-4D4F-B261-16F2A72B43B2}" srcOrd="0" destOrd="0" parTransId="{D4BDB502-6AE3-4023-8C50-CF5067CA2C49}" sibTransId="{E2D263A3-91B5-414B-8FF9-82E27B4E4817}"/>
    <dgm:cxn modelId="{02BDFC4D-100A-4612-B98B-8471B9A8D217}" type="presOf" srcId="{67F8F9DC-66D6-4A23-9C63-8A60DECF442E}" destId="{293EDE2F-A106-4140-9CB2-8D4F691A7CD6}" srcOrd="0" destOrd="0" presId="urn:microsoft.com/office/officeart/2008/layout/CircleAccentTimeline"/>
    <dgm:cxn modelId="{88835274-5121-4D37-924E-62C5641A0D03}" srcId="{09010211-535C-4AB4-92AA-78CAAE107F2F}" destId="{E7639657-02E4-4202-8DDA-4CCE44623537}" srcOrd="1" destOrd="0" parTransId="{15385FFE-4133-4664-B102-532345D90BBA}" sibTransId="{B273724D-8426-4B4D-8F33-1195719F6FB5}"/>
    <dgm:cxn modelId="{B61C578F-1932-4884-9136-BFCD84D293C9}" type="presOf" srcId="{B40DB2B3-073A-4D4F-B261-16F2A72B43B2}" destId="{8259B017-7A0C-46CF-9DBD-D7001389E220}" srcOrd="0" destOrd="0" presId="urn:microsoft.com/office/officeart/2008/layout/CircleAccentTimeline"/>
    <dgm:cxn modelId="{1B5340A9-D3C7-4CAD-BA63-DB4D1CE1009A}" srcId="{739834F1-7263-4222-BCCC-0EA3B8973277}" destId="{67F8F9DC-66D6-4A23-9C63-8A60DECF442E}" srcOrd="0" destOrd="0" parTransId="{6B868D12-95D5-49CE-A23D-552A2A17C59F}" sibTransId="{F6FD811D-10B5-4BAD-909C-E6B0C2FF962E}"/>
    <dgm:cxn modelId="{1BA0F0BC-79C8-4BB8-A615-D0BC7A5C39F5}" srcId="{516AC85E-6E91-49BB-84A4-E66EC2EBD4D3}" destId="{09010211-535C-4AB4-92AA-78CAAE107F2F}" srcOrd="1" destOrd="0" parTransId="{BBD5CDD8-F33E-4B16-A19D-214BC6AF17F9}" sibTransId="{03890C2D-A23B-47C8-AE87-18590438542A}"/>
    <dgm:cxn modelId="{9816F0D3-CFE6-4079-8C26-F1B667DD59ED}" type="presOf" srcId="{516AC85E-6E91-49BB-84A4-E66EC2EBD4D3}" destId="{5C0E42B5-F07D-4C40-BB54-6D01FFFF693D}" srcOrd="0" destOrd="0" presId="urn:microsoft.com/office/officeart/2008/layout/CircleAccentTimeline"/>
    <dgm:cxn modelId="{0EDCECE5-0F89-438D-8F17-1B998EAC6AA3}" type="presOf" srcId="{09010211-535C-4AB4-92AA-78CAAE107F2F}" destId="{6552EFB5-6A0D-45CA-8736-1BCDFB91ECC4}" srcOrd="0" destOrd="0" presId="urn:microsoft.com/office/officeart/2008/layout/CircleAccentTimeline"/>
    <dgm:cxn modelId="{7B6C90FB-913A-40F8-9077-1FC675826247}" type="presOf" srcId="{C6A3B977-0D2A-43DF-B161-131C986B5018}" destId="{0C5F0D5B-2D6A-41AC-9505-991B2C489822}" srcOrd="0" destOrd="0" presId="urn:microsoft.com/office/officeart/2008/layout/CircleAccentTimeline"/>
    <dgm:cxn modelId="{2C2D0FFF-1C8B-49E9-83B6-D85CD600D9C8}" srcId="{739834F1-7263-4222-BCCC-0EA3B8973277}" destId="{F816BB0E-D800-4037-95E2-EDF089BBCC94}" srcOrd="2" destOrd="0" parTransId="{A212073D-4E26-4515-944D-057BA174A4F8}" sibTransId="{D6BF8E28-5262-466A-8947-737FE6FB57C6}"/>
    <dgm:cxn modelId="{C83D6BD4-2131-48D2-8525-FCF41AF04158}" type="presParOf" srcId="{5C0E42B5-F07D-4C40-BB54-6D01FFFF693D}" destId="{B6114676-4436-48E0-BA88-9FABC0D4177B}" srcOrd="0" destOrd="0" presId="urn:microsoft.com/office/officeart/2008/layout/CircleAccentTimeline"/>
    <dgm:cxn modelId="{4EBB581B-6F47-4590-9E63-967B3451A683}" type="presParOf" srcId="{B6114676-4436-48E0-BA88-9FABC0D4177B}" destId="{E4999317-B163-4013-BA4D-D29D4309B2A4}" srcOrd="0" destOrd="0" presId="urn:microsoft.com/office/officeart/2008/layout/CircleAccentTimeline"/>
    <dgm:cxn modelId="{843F0024-5977-4353-B47D-21CB6D6A6D07}" type="presParOf" srcId="{B6114676-4436-48E0-BA88-9FABC0D4177B}" destId="{610178FA-AC2F-4291-A394-597582A8E669}" srcOrd="1" destOrd="0" presId="urn:microsoft.com/office/officeart/2008/layout/CircleAccentTimeline"/>
    <dgm:cxn modelId="{5299C5BC-E9AE-4E06-ACC5-5D2FEE7CD83B}" type="presParOf" srcId="{B6114676-4436-48E0-BA88-9FABC0D4177B}" destId="{47841BA6-2BB0-4A28-A03B-D69BBDDE0FA3}" srcOrd="2" destOrd="0" presId="urn:microsoft.com/office/officeart/2008/layout/CircleAccentTimeline"/>
    <dgm:cxn modelId="{7C157257-3958-4FB4-91B1-0BDC96CD4DE4}" type="presParOf" srcId="{5C0E42B5-F07D-4C40-BB54-6D01FFFF693D}" destId="{CA10C97B-21BC-4EE9-B4A3-6B5B231A00B9}" srcOrd="1" destOrd="0" presId="urn:microsoft.com/office/officeart/2008/layout/CircleAccentTimeline"/>
    <dgm:cxn modelId="{04CA59AE-4FD9-4190-9781-7D9B377E0F8E}" type="presParOf" srcId="{5C0E42B5-F07D-4C40-BB54-6D01FFFF693D}" destId="{E7A65F7D-FB45-4F67-94BA-3F38083DC5AE}" srcOrd="2" destOrd="0" presId="urn:microsoft.com/office/officeart/2008/layout/CircleAccentTimeline"/>
    <dgm:cxn modelId="{7C902045-8E9B-4561-9B04-11C36FC53B1D}" type="presParOf" srcId="{5C0E42B5-F07D-4C40-BB54-6D01FFFF693D}" destId="{2B37395F-EF43-4830-A94A-AC0C03DC9E12}" srcOrd="3" destOrd="0" presId="urn:microsoft.com/office/officeart/2008/layout/CircleAccentTimeline"/>
    <dgm:cxn modelId="{BE20E1E5-EE4E-470A-B85C-FA4C9D889F05}" type="presParOf" srcId="{5C0E42B5-F07D-4C40-BB54-6D01FFFF693D}" destId="{75D61850-0B81-4B32-B3D5-DD24A18D7363}" srcOrd="4" destOrd="0" presId="urn:microsoft.com/office/officeart/2008/layout/CircleAccentTimeline"/>
    <dgm:cxn modelId="{8D773386-D41D-4043-B55C-95039EA69539}" type="presParOf" srcId="{75D61850-0B81-4B32-B3D5-DD24A18D7363}" destId="{F5831BFA-038B-4C5F-BDCD-0BB525C1B40F}" srcOrd="0" destOrd="0" presId="urn:microsoft.com/office/officeart/2008/layout/CircleAccentTimeline"/>
    <dgm:cxn modelId="{B36A421A-0855-4852-A560-CDCF7A1B84EB}" type="presParOf" srcId="{75D61850-0B81-4B32-B3D5-DD24A18D7363}" destId="{293EDE2F-A106-4140-9CB2-8D4F691A7CD6}" srcOrd="1" destOrd="0" presId="urn:microsoft.com/office/officeart/2008/layout/CircleAccentTimeline"/>
    <dgm:cxn modelId="{C689168B-9596-4007-BB0E-498B37A31576}" type="presParOf" srcId="{75D61850-0B81-4B32-B3D5-DD24A18D7363}" destId="{7F8C4B02-96AA-48BA-AF47-A65F2457BEC5}" srcOrd="2" destOrd="0" presId="urn:microsoft.com/office/officeart/2008/layout/CircleAccentTimeline"/>
    <dgm:cxn modelId="{10D527E3-DFDD-4010-B760-58E79830DDBD}" type="presParOf" srcId="{5C0E42B5-F07D-4C40-BB54-6D01FFFF693D}" destId="{34C861CF-100F-49B8-A9B2-C1FCD09C1736}" srcOrd="5" destOrd="0" presId="urn:microsoft.com/office/officeart/2008/layout/CircleAccentTimeline"/>
    <dgm:cxn modelId="{E2014C31-FCBD-4A82-9C22-56644821A632}" type="presParOf" srcId="{5C0E42B5-F07D-4C40-BB54-6D01FFFF693D}" destId="{F035B649-70B0-4543-86EE-731FC47E052C}" srcOrd="6" destOrd="0" presId="urn:microsoft.com/office/officeart/2008/layout/CircleAccentTimeline"/>
    <dgm:cxn modelId="{B6B7C7E7-4059-4A8F-86D4-22C1C7DE5B48}" type="presParOf" srcId="{5C0E42B5-F07D-4C40-BB54-6D01FFFF693D}" destId="{5124C74F-4429-45A9-BB8E-99768A3F05CD}" srcOrd="7" destOrd="0" presId="urn:microsoft.com/office/officeart/2008/layout/CircleAccentTimeline"/>
    <dgm:cxn modelId="{BE467364-CA44-4840-96BF-DD838D55CFEB}" type="presParOf" srcId="{5C0E42B5-F07D-4C40-BB54-6D01FFFF693D}" destId="{18F7D496-E5CF-403E-9D17-AED9DF500AED}" srcOrd="8" destOrd="0" presId="urn:microsoft.com/office/officeart/2008/layout/CircleAccentTimeline"/>
    <dgm:cxn modelId="{32C4B240-4E32-47B7-B32E-59F314F2DF14}" type="presParOf" srcId="{18F7D496-E5CF-403E-9D17-AED9DF500AED}" destId="{FA5EC115-543D-4C64-9B82-2C859442BD7E}" srcOrd="0" destOrd="0" presId="urn:microsoft.com/office/officeart/2008/layout/CircleAccentTimeline"/>
    <dgm:cxn modelId="{BAB75658-7BD9-48DA-BA8D-2E87AA5A22A4}" type="presParOf" srcId="{18F7D496-E5CF-403E-9D17-AED9DF500AED}" destId="{0C5F0D5B-2D6A-41AC-9505-991B2C489822}" srcOrd="1" destOrd="0" presId="urn:microsoft.com/office/officeart/2008/layout/CircleAccentTimeline"/>
    <dgm:cxn modelId="{D0F5CB9B-D2E1-4222-96F3-7E432550F85A}" type="presParOf" srcId="{18F7D496-E5CF-403E-9D17-AED9DF500AED}" destId="{54F23723-DFBC-4F65-B34A-EFF808726E03}" srcOrd="2" destOrd="0" presId="urn:microsoft.com/office/officeart/2008/layout/CircleAccentTimeline"/>
    <dgm:cxn modelId="{D03D6B6A-6793-4A31-9E11-86BBBF277D9F}" type="presParOf" srcId="{5C0E42B5-F07D-4C40-BB54-6D01FFFF693D}" destId="{55485A20-F3F5-463D-AE16-835A275CE3ED}" srcOrd="9" destOrd="0" presId="urn:microsoft.com/office/officeart/2008/layout/CircleAccentTimeline"/>
    <dgm:cxn modelId="{DB4AFCAC-DE0D-4773-804A-C4974619A482}" type="presParOf" srcId="{5C0E42B5-F07D-4C40-BB54-6D01FFFF693D}" destId="{D41EC3A5-418D-4756-86CF-E8A53E61C96B}" srcOrd="10" destOrd="0" presId="urn:microsoft.com/office/officeart/2008/layout/CircleAccentTimeline"/>
    <dgm:cxn modelId="{A1CA3CEC-7786-4914-8814-F9C243FEC401}" type="presParOf" srcId="{5C0E42B5-F07D-4C40-BB54-6D01FFFF693D}" destId="{B95CDA03-84D8-4FA6-9F34-A08E2A15B265}" srcOrd="11" destOrd="0" presId="urn:microsoft.com/office/officeart/2008/layout/CircleAccentTimeline"/>
    <dgm:cxn modelId="{273B9C51-46C8-4821-8D98-6730C405BCAB}" type="presParOf" srcId="{5C0E42B5-F07D-4C40-BB54-6D01FFFF693D}" destId="{BC774053-D0EC-4055-B6CF-3BDDFBD05592}" srcOrd="12" destOrd="0" presId="urn:microsoft.com/office/officeart/2008/layout/CircleAccentTimeline"/>
    <dgm:cxn modelId="{441EDEC8-6D1A-4EF2-AB8D-276206C92CE0}" type="presParOf" srcId="{BC774053-D0EC-4055-B6CF-3BDDFBD05592}" destId="{5222E77D-8547-40B0-847C-8715AE7863E5}" srcOrd="0" destOrd="0" presId="urn:microsoft.com/office/officeart/2008/layout/CircleAccentTimeline"/>
    <dgm:cxn modelId="{E4F1C54C-1660-4C06-B38E-5BDFF7690799}" type="presParOf" srcId="{BC774053-D0EC-4055-B6CF-3BDDFBD05592}" destId="{D198CDA1-F60A-4E17-8CE4-AB70AF776459}" srcOrd="1" destOrd="0" presId="urn:microsoft.com/office/officeart/2008/layout/CircleAccentTimeline"/>
    <dgm:cxn modelId="{0ABD3B25-B96B-439B-8E3A-07F3CD7E031C}" type="presParOf" srcId="{BC774053-D0EC-4055-B6CF-3BDDFBD05592}" destId="{87666431-95B7-4EC2-8978-0218121028D6}" srcOrd="2" destOrd="0" presId="urn:microsoft.com/office/officeart/2008/layout/CircleAccentTimeline"/>
    <dgm:cxn modelId="{2D0008C7-64D3-4450-9C6E-889F02D78E8C}" type="presParOf" srcId="{5C0E42B5-F07D-4C40-BB54-6D01FFFF693D}" destId="{A8315FD7-D085-45B0-BAEF-F57EA05F2CA0}" srcOrd="13" destOrd="0" presId="urn:microsoft.com/office/officeart/2008/layout/CircleAccentTimeline"/>
    <dgm:cxn modelId="{FC3D0484-CEB0-4DAC-BEC9-69056AE7C2C1}" type="presParOf" srcId="{5C0E42B5-F07D-4C40-BB54-6D01FFFF693D}" destId="{1E67FDFC-A8B7-4052-9B95-A10B328183FE}" srcOrd="14" destOrd="0" presId="urn:microsoft.com/office/officeart/2008/layout/CircleAccentTimeline"/>
    <dgm:cxn modelId="{EEB50593-3CE9-4D8C-AB91-8CB93D25D2FD}" type="presParOf" srcId="{5C0E42B5-F07D-4C40-BB54-6D01FFFF693D}" destId="{8A35466E-D8F6-46D6-8F84-05C35432DCD0}" srcOrd="15" destOrd="0" presId="urn:microsoft.com/office/officeart/2008/layout/CircleAccentTimeline"/>
    <dgm:cxn modelId="{CFBFE4CB-4E7C-49F5-98C3-18CDF6A623C7}" type="presParOf" srcId="{8A35466E-D8F6-46D6-8F84-05C35432DCD0}" destId="{8FA12499-1478-4FB5-A116-5220A4AFCD2E}" srcOrd="0" destOrd="0" presId="urn:microsoft.com/office/officeart/2008/layout/CircleAccentTimeline"/>
    <dgm:cxn modelId="{3C0B0BA1-0D0B-45D5-BEFB-C6710E6327A2}" type="presParOf" srcId="{8A35466E-D8F6-46D6-8F84-05C35432DCD0}" destId="{6552EFB5-6A0D-45CA-8736-1BCDFB91ECC4}" srcOrd="1" destOrd="0" presId="urn:microsoft.com/office/officeart/2008/layout/CircleAccentTimeline"/>
    <dgm:cxn modelId="{BC9BA2F1-6E8A-481D-B74D-3E907FC77DA6}" type="presParOf" srcId="{8A35466E-D8F6-46D6-8F84-05C35432DCD0}" destId="{85BC6A36-AB6D-4770-8116-B506FC0A59C0}" srcOrd="2" destOrd="0" presId="urn:microsoft.com/office/officeart/2008/layout/CircleAccentTimeline"/>
    <dgm:cxn modelId="{FCF2B776-4A8C-4E7F-B1F4-72F87EBAB44B}" type="presParOf" srcId="{5C0E42B5-F07D-4C40-BB54-6D01FFFF693D}" destId="{B55F106E-EB75-4574-81CD-A4516EAB161B}" srcOrd="16" destOrd="0" presId="urn:microsoft.com/office/officeart/2008/layout/CircleAccentTimeline"/>
    <dgm:cxn modelId="{1E07BF54-5195-4130-A25F-ACE29406DFE8}" type="presParOf" srcId="{5C0E42B5-F07D-4C40-BB54-6D01FFFF693D}" destId="{8FCBD88A-4468-4521-B89C-36824AD257BA}" srcOrd="17" destOrd="0" presId="urn:microsoft.com/office/officeart/2008/layout/CircleAccentTimeline"/>
    <dgm:cxn modelId="{392CB67C-B21F-4CF9-A3E4-BE13D3A79DB6}" type="presParOf" srcId="{5C0E42B5-F07D-4C40-BB54-6D01FFFF693D}" destId="{1CDB53F8-BB94-42E3-B116-D2049EA15167}" srcOrd="18" destOrd="0" presId="urn:microsoft.com/office/officeart/2008/layout/CircleAccentTimeline"/>
    <dgm:cxn modelId="{32E774BF-7A22-4DBB-BAE5-470E97B94715}" type="presParOf" srcId="{5C0E42B5-F07D-4C40-BB54-6D01FFFF693D}" destId="{5D435ED5-4A05-4EE1-843A-234C93007199}" srcOrd="19" destOrd="0" presId="urn:microsoft.com/office/officeart/2008/layout/CircleAccentTimeline"/>
    <dgm:cxn modelId="{1229A1DD-C67A-4C7B-B9D5-B1E13C5413EE}" type="presParOf" srcId="{5D435ED5-4A05-4EE1-843A-234C93007199}" destId="{89955991-090C-4147-867C-64F2D203FD1A}" srcOrd="0" destOrd="0" presId="urn:microsoft.com/office/officeart/2008/layout/CircleAccentTimeline"/>
    <dgm:cxn modelId="{46FCDFC3-0E55-4B24-A027-B83B5F82813A}" type="presParOf" srcId="{5D435ED5-4A05-4EE1-843A-234C93007199}" destId="{8259B017-7A0C-46CF-9DBD-D7001389E220}" srcOrd="1" destOrd="0" presId="urn:microsoft.com/office/officeart/2008/layout/CircleAccentTimeline"/>
    <dgm:cxn modelId="{EEFE7505-A2CC-47FE-BBA2-0C880130A571}" type="presParOf" srcId="{5D435ED5-4A05-4EE1-843A-234C93007199}" destId="{DCEAAD26-191A-458C-85E2-F67E293B7038}" srcOrd="2" destOrd="0" presId="urn:microsoft.com/office/officeart/2008/layout/CircleAccentTimeline"/>
    <dgm:cxn modelId="{E88D06C8-5C5F-47EC-A326-27558EEA957C}" type="presParOf" srcId="{5C0E42B5-F07D-4C40-BB54-6D01FFFF693D}" destId="{D0C3A53C-A5FA-4BB5-B54A-5400CAB5C55F}" srcOrd="20" destOrd="0" presId="urn:microsoft.com/office/officeart/2008/layout/CircleAccentTimeline"/>
    <dgm:cxn modelId="{2D672AF6-7CA6-419D-9F0F-E13E2E6C83F7}" type="presParOf" srcId="{5C0E42B5-F07D-4C40-BB54-6D01FFFF693D}" destId="{D16BF04A-A9CE-4BFC-9069-62357F573708}" srcOrd="21" destOrd="0" presId="urn:microsoft.com/office/officeart/2008/layout/CircleAccentTimeline"/>
    <dgm:cxn modelId="{9895B7B8-1D00-491C-B258-21270C754DF0}" type="presParOf" srcId="{5C0E42B5-F07D-4C40-BB54-6D01FFFF693D}" destId="{09072D27-7B93-4677-8772-C8DD9233B770}" srcOrd="22" destOrd="0" presId="urn:microsoft.com/office/officeart/2008/layout/CircleAccentTimeline"/>
    <dgm:cxn modelId="{1BD650D4-290E-4EAF-9669-9F8A4F5B33D2}" type="presParOf" srcId="{5C0E42B5-F07D-4C40-BB54-6D01FFFF693D}" destId="{E8AECE7A-3B44-461D-902B-422777F39724}" srcOrd="23" destOrd="0" presId="urn:microsoft.com/office/officeart/2008/layout/CircleAccentTimeline"/>
    <dgm:cxn modelId="{C4D2CA43-EE9A-4920-9449-F99A568383CD}" type="presParOf" srcId="{E8AECE7A-3B44-461D-902B-422777F39724}" destId="{639AF434-930B-4116-9DFD-34CFE5CF4520}" srcOrd="0" destOrd="0" presId="urn:microsoft.com/office/officeart/2008/layout/CircleAccentTimeline"/>
    <dgm:cxn modelId="{2D1DD0CB-ED9A-46D7-ADA1-C3F1B864BDB0}" type="presParOf" srcId="{E8AECE7A-3B44-461D-902B-422777F39724}" destId="{B43CF358-724E-4EAC-85B8-04BEF63B0411}" srcOrd="1" destOrd="0" presId="urn:microsoft.com/office/officeart/2008/layout/CircleAccentTimeline"/>
    <dgm:cxn modelId="{D261E0E0-0445-49CF-BF68-728A509D5362}" type="presParOf" srcId="{E8AECE7A-3B44-461D-902B-422777F39724}" destId="{CB291DEF-A3F9-4618-9F92-83C6111DB94A}" srcOrd="2" destOrd="0" presId="urn:microsoft.com/office/officeart/2008/layout/CircleAccentTimeline"/>
    <dgm:cxn modelId="{F6FF9C98-2622-4209-B573-2FF74E421BEC}" type="presParOf" srcId="{5C0E42B5-F07D-4C40-BB54-6D01FFFF693D}" destId="{FB7037ED-853C-4E6E-8AD4-0A17A2F48AAF}" srcOrd="24" destOrd="0" presId="urn:microsoft.com/office/officeart/2008/layout/CircleAccentTimeline"/>
    <dgm:cxn modelId="{232CD219-6B9E-4C94-A929-52435F122978}" type="presParOf" srcId="{5C0E42B5-F07D-4C40-BB54-6D01FFFF693D}" destId="{C926510C-5F73-44FA-BFA4-4A1153018000}" srcOrd="25"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0E9C37-A939-4893-AEFC-5CA4BD23B16B}" type="doc">
      <dgm:prSet loTypeId="urn:microsoft.com/office/officeart/2008/layout/VerticalCurvedList" loCatId="list" qsTypeId="urn:microsoft.com/office/officeart/2005/8/quickstyle/simple2" qsCatId="simple" csTypeId="urn:microsoft.com/office/officeart/2005/8/colors/accent0_3" csCatId="mainScheme" phldr="1"/>
      <dgm:spPr/>
      <dgm:t>
        <a:bodyPr/>
        <a:lstStyle/>
        <a:p>
          <a:endParaRPr lang="en-US"/>
        </a:p>
      </dgm:t>
    </dgm:pt>
    <dgm:pt modelId="{64CB08EC-E971-44B7-8FE4-D2000BB2601F}">
      <dgm:prSet phldrT="[Text]"/>
      <dgm:spPr/>
      <dgm:t>
        <a:bodyPr/>
        <a:lstStyle/>
        <a:p>
          <a:r>
            <a:rPr lang="en-US" dirty="0"/>
            <a:t>Submit completely and on time</a:t>
          </a:r>
        </a:p>
      </dgm:t>
    </dgm:pt>
    <dgm:pt modelId="{D486AB15-7093-43D6-A122-63FC7384EC8C}" type="parTrans" cxnId="{36420705-F2C5-4B67-8DFF-CCE6653C8608}">
      <dgm:prSet/>
      <dgm:spPr/>
      <dgm:t>
        <a:bodyPr/>
        <a:lstStyle/>
        <a:p>
          <a:endParaRPr lang="en-US"/>
        </a:p>
      </dgm:t>
    </dgm:pt>
    <dgm:pt modelId="{92E7DD8E-E94A-4230-97C0-AFE1F9F1E1B3}" type="sibTrans" cxnId="{36420705-F2C5-4B67-8DFF-CCE6653C8608}">
      <dgm:prSet/>
      <dgm:spPr/>
      <dgm:t>
        <a:bodyPr/>
        <a:lstStyle/>
        <a:p>
          <a:endParaRPr lang="en-US"/>
        </a:p>
      </dgm:t>
    </dgm:pt>
    <dgm:pt modelId="{AF74DB0B-47CC-4484-87A0-5558EBF8CE51}">
      <dgm:prSet phldrT="[Text]"/>
      <dgm:spPr/>
      <dgm:t>
        <a:bodyPr/>
        <a:lstStyle/>
        <a:p>
          <a:r>
            <a:rPr lang="en-US" dirty="0"/>
            <a:t>Follow the proposal instructions and formatting</a:t>
          </a:r>
        </a:p>
      </dgm:t>
    </dgm:pt>
    <dgm:pt modelId="{ECF3B7B4-892D-4F8D-8843-CE61C4502DB8}" type="parTrans" cxnId="{1658FB35-8C7E-44FB-BFB5-1812180C3745}">
      <dgm:prSet/>
      <dgm:spPr/>
      <dgm:t>
        <a:bodyPr/>
        <a:lstStyle/>
        <a:p>
          <a:endParaRPr lang="en-US"/>
        </a:p>
      </dgm:t>
    </dgm:pt>
    <dgm:pt modelId="{C3DCAA88-7C64-4EC1-97D1-5046599D7F94}" type="sibTrans" cxnId="{1658FB35-8C7E-44FB-BFB5-1812180C3745}">
      <dgm:prSet/>
      <dgm:spPr/>
      <dgm:t>
        <a:bodyPr/>
        <a:lstStyle/>
        <a:p>
          <a:endParaRPr lang="en-US"/>
        </a:p>
      </dgm:t>
    </dgm:pt>
    <dgm:pt modelId="{BA6ACA3C-BEB0-4128-BBD3-F4EBCEE1466D}">
      <dgm:prSet phldrT="[Text]"/>
      <dgm:spPr/>
      <dgm:t>
        <a:bodyPr/>
        <a:lstStyle/>
        <a:p>
          <a:r>
            <a:rPr lang="en-US" dirty="0"/>
            <a:t>Talk less about you and more the solution of today</a:t>
          </a:r>
        </a:p>
      </dgm:t>
    </dgm:pt>
    <dgm:pt modelId="{EB83C063-85D5-47B5-B776-C46B1A43BA83}" type="parTrans" cxnId="{89C54607-114C-4332-A80D-E298E1E47443}">
      <dgm:prSet/>
      <dgm:spPr/>
      <dgm:t>
        <a:bodyPr/>
        <a:lstStyle/>
        <a:p>
          <a:endParaRPr lang="en-US"/>
        </a:p>
      </dgm:t>
    </dgm:pt>
    <dgm:pt modelId="{5BDAD578-9F9C-49DE-A742-58B2198C94B7}" type="sibTrans" cxnId="{89C54607-114C-4332-A80D-E298E1E47443}">
      <dgm:prSet/>
      <dgm:spPr/>
      <dgm:t>
        <a:bodyPr/>
        <a:lstStyle/>
        <a:p>
          <a:endParaRPr lang="en-US"/>
        </a:p>
      </dgm:t>
    </dgm:pt>
    <dgm:pt modelId="{A240BF11-F469-44F9-AC1D-24328F50E57E}" type="pres">
      <dgm:prSet presAssocID="{920E9C37-A939-4893-AEFC-5CA4BD23B16B}" presName="Name0" presStyleCnt="0">
        <dgm:presLayoutVars>
          <dgm:chMax val="7"/>
          <dgm:chPref val="7"/>
          <dgm:dir/>
        </dgm:presLayoutVars>
      </dgm:prSet>
      <dgm:spPr/>
    </dgm:pt>
    <dgm:pt modelId="{86BF4A1F-C6F5-432C-97AF-D7597DA68C94}" type="pres">
      <dgm:prSet presAssocID="{920E9C37-A939-4893-AEFC-5CA4BD23B16B}" presName="Name1" presStyleCnt="0"/>
      <dgm:spPr/>
    </dgm:pt>
    <dgm:pt modelId="{D69E6933-2B63-49A2-9121-B7C81904792A}" type="pres">
      <dgm:prSet presAssocID="{920E9C37-A939-4893-AEFC-5CA4BD23B16B}" presName="cycle" presStyleCnt="0"/>
      <dgm:spPr/>
    </dgm:pt>
    <dgm:pt modelId="{B861152B-890C-4B56-81F2-6B19BC29FB1F}" type="pres">
      <dgm:prSet presAssocID="{920E9C37-A939-4893-AEFC-5CA4BD23B16B}" presName="srcNode" presStyleLbl="node1" presStyleIdx="0" presStyleCnt="3"/>
      <dgm:spPr/>
    </dgm:pt>
    <dgm:pt modelId="{116ACBA2-A12B-448E-841D-26408FE8AD50}" type="pres">
      <dgm:prSet presAssocID="{920E9C37-A939-4893-AEFC-5CA4BD23B16B}" presName="conn" presStyleLbl="parChTrans1D2" presStyleIdx="0" presStyleCnt="1"/>
      <dgm:spPr/>
    </dgm:pt>
    <dgm:pt modelId="{1D94BA19-8621-4CAD-B361-0DEC8F40CF7E}" type="pres">
      <dgm:prSet presAssocID="{920E9C37-A939-4893-AEFC-5CA4BD23B16B}" presName="extraNode" presStyleLbl="node1" presStyleIdx="0" presStyleCnt="3"/>
      <dgm:spPr/>
    </dgm:pt>
    <dgm:pt modelId="{CE7AD4BD-5A43-47FA-939A-12F6D30C82E5}" type="pres">
      <dgm:prSet presAssocID="{920E9C37-A939-4893-AEFC-5CA4BD23B16B}" presName="dstNode" presStyleLbl="node1" presStyleIdx="0" presStyleCnt="3"/>
      <dgm:spPr/>
    </dgm:pt>
    <dgm:pt modelId="{C6C72A1D-5A7A-4DA9-8656-BAC628D39E93}" type="pres">
      <dgm:prSet presAssocID="{64CB08EC-E971-44B7-8FE4-D2000BB2601F}" presName="text_1" presStyleLbl="node1" presStyleIdx="0" presStyleCnt="3">
        <dgm:presLayoutVars>
          <dgm:bulletEnabled val="1"/>
        </dgm:presLayoutVars>
      </dgm:prSet>
      <dgm:spPr/>
    </dgm:pt>
    <dgm:pt modelId="{875B57E6-2A16-4B79-8A97-0933B4AC1533}" type="pres">
      <dgm:prSet presAssocID="{64CB08EC-E971-44B7-8FE4-D2000BB2601F}" presName="accent_1" presStyleCnt="0"/>
      <dgm:spPr/>
    </dgm:pt>
    <dgm:pt modelId="{D9E731FF-56D8-4A86-9DA7-48318D190116}" type="pres">
      <dgm:prSet presAssocID="{64CB08EC-E971-44B7-8FE4-D2000BB2601F}" presName="accentRepeatNode" presStyleLbl="solidFgAcc1" presStyleIdx="0" presStyleCnt="3"/>
      <dgm:spPr/>
    </dgm:pt>
    <dgm:pt modelId="{3510F512-618B-4EA8-B5F7-82365FBD6A8E}" type="pres">
      <dgm:prSet presAssocID="{AF74DB0B-47CC-4484-87A0-5558EBF8CE51}" presName="text_2" presStyleLbl="node1" presStyleIdx="1" presStyleCnt="3">
        <dgm:presLayoutVars>
          <dgm:bulletEnabled val="1"/>
        </dgm:presLayoutVars>
      </dgm:prSet>
      <dgm:spPr/>
    </dgm:pt>
    <dgm:pt modelId="{1031F7E0-10BE-4DB2-8559-57BBBE3310A0}" type="pres">
      <dgm:prSet presAssocID="{AF74DB0B-47CC-4484-87A0-5558EBF8CE51}" presName="accent_2" presStyleCnt="0"/>
      <dgm:spPr/>
    </dgm:pt>
    <dgm:pt modelId="{C5142946-DEF0-4531-91A7-54625DE70EC1}" type="pres">
      <dgm:prSet presAssocID="{AF74DB0B-47CC-4484-87A0-5558EBF8CE51}" presName="accentRepeatNode" presStyleLbl="solidFgAcc1" presStyleIdx="1" presStyleCnt="3"/>
      <dgm:spPr/>
    </dgm:pt>
    <dgm:pt modelId="{703168F0-DDA3-41B8-919C-9EF456F36D38}" type="pres">
      <dgm:prSet presAssocID="{BA6ACA3C-BEB0-4128-BBD3-F4EBCEE1466D}" presName="text_3" presStyleLbl="node1" presStyleIdx="2" presStyleCnt="3">
        <dgm:presLayoutVars>
          <dgm:bulletEnabled val="1"/>
        </dgm:presLayoutVars>
      </dgm:prSet>
      <dgm:spPr/>
    </dgm:pt>
    <dgm:pt modelId="{9A680FDE-7C7E-451F-AF22-1AFFD8D9BAB5}" type="pres">
      <dgm:prSet presAssocID="{BA6ACA3C-BEB0-4128-BBD3-F4EBCEE1466D}" presName="accent_3" presStyleCnt="0"/>
      <dgm:spPr/>
    </dgm:pt>
    <dgm:pt modelId="{B4F014BD-C4EE-416B-A58A-2232F5409F6E}" type="pres">
      <dgm:prSet presAssocID="{BA6ACA3C-BEB0-4128-BBD3-F4EBCEE1466D}" presName="accentRepeatNode" presStyleLbl="solidFgAcc1" presStyleIdx="2" presStyleCnt="3"/>
      <dgm:spPr/>
    </dgm:pt>
  </dgm:ptLst>
  <dgm:cxnLst>
    <dgm:cxn modelId="{36420705-F2C5-4B67-8DFF-CCE6653C8608}" srcId="{920E9C37-A939-4893-AEFC-5CA4BD23B16B}" destId="{64CB08EC-E971-44B7-8FE4-D2000BB2601F}" srcOrd="0" destOrd="0" parTransId="{D486AB15-7093-43D6-A122-63FC7384EC8C}" sibTransId="{92E7DD8E-E94A-4230-97C0-AFE1F9F1E1B3}"/>
    <dgm:cxn modelId="{89C54607-114C-4332-A80D-E298E1E47443}" srcId="{920E9C37-A939-4893-AEFC-5CA4BD23B16B}" destId="{BA6ACA3C-BEB0-4128-BBD3-F4EBCEE1466D}" srcOrd="2" destOrd="0" parTransId="{EB83C063-85D5-47B5-B776-C46B1A43BA83}" sibTransId="{5BDAD578-9F9C-49DE-A742-58B2198C94B7}"/>
    <dgm:cxn modelId="{A827351D-A23F-4B11-AD39-AF863CD97787}" type="presOf" srcId="{92E7DD8E-E94A-4230-97C0-AFE1F9F1E1B3}" destId="{116ACBA2-A12B-448E-841D-26408FE8AD50}" srcOrd="0" destOrd="0" presId="urn:microsoft.com/office/officeart/2008/layout/VerticalCurvedList"/>
    <dgm:cxn modelId="{A2DDBC22-E569-4E27-AC68-5C3A6C7EC219}" type="presOf" srcId="{AF74DB0B-47CC-4484-87A0-5558EBF8CE51}" destId="{3510F512-618B-4EA8-B5F7-82365FBD6A8E}" srcOrd="0" destOrd="0" presId="urn:microsoft.com/office/officeart/2008/layout/VerticalCurvedList"/>
    <dgm:cxn modelId="{055C6B2F-1D76-4DBB-8E1B-D13EC884B4B0}" type="presOf" srcId="{BA6ACA3C-BEB0-4128-BBD3-F4EBCEE1466D}" destId="{703168F0-DDA3-41B8-919C-9EF456F36D38}" srcOrd="0" destOrd="0" presId="urn:microsoft.com/office/officeart/2008/layout/VerticalCurvedList"/>
    <dgm:cxn modelId="{986A3233-402F-478F-9278-4EEEB78E7FB1}" type="presOf" srcId="{64CB08EC-E971-44B7-8FE4-D2000BB2601F}" destId="{C6C72A1D-5A7A-4DA9-8656-BAC628D39E93}" srcOrd="0" destOrd="0" presId="urn:microsoft.com/office/officeart/2008/layout/VerticalCurvedList"/>
    <dgm:cxn modelId="{1658FB35-8C7E-44FB-BFB5-1812180C3745}" srcId="{920E9C37-A939-4893-AEFC-5CA4BD23B16B}" destId="{AF74DB0B-47CC-4484-87A0-5558EBF8CE51}" srcOrd="1" destOrd="0" parTransId="{ECF3B7B4-892D-4F8D-8843-CE61C4502DB8}" sibTransId="{C3DCAA88-7C64-4EC1-97D1-5046599D7F94}"/>
    <dgm:cxn modelId="{B6F9AD53-8B40-4007-B3A4-A51B853DECAB}" type="presOf" srcId="{920E9C37-A939-4893-AEFC-5CA4BD23B16B}" destId="{A240BF11-F469-44F9-AC1D-24328F50E57E}" srcOrd="0" destOrd="0" presId="urn:microsoft.com/office/officeart/2008/layout/VerticalCurvedList"/>
    <dgm:cxn modelId="{8189F5EB-1F00-498C-B88B-35784F66CCBF}" type="presParOf" srcId="{A240BF11-F469-44F9-AC1D-24328F50E57E}" destId="{86BF4A1F-C6F5-432C-97AF-D7597DA68C94}" srcOrd="0" destOrd="0" presId="urn:microsoft.com/office/officeart/2008/layout/VerticalCurvedList"/>
    <dgm:cxn modelId="{4E6B82B8-94E0-42C4-83AC-CF8D70488BA1}" type="presParOf" srcId="{86BF4A1F-C6F5-432C-97AF-D7597DA68C94}" destId="{D69E6933-2B63-49A2-9121-B7C81904792A}" srcOrd="0" destOrd="0" presId="urn:microsoft.com/office/officeart/2008/layout/VerticalCurvedList"/>
    <dgm:cxn modelId="{D9FC6655-9111-48EA-AEFD-931601D9791F}" type="presParOf" srcId="{D69E6933-2B63-49A2-9121-B7C81904792A}" destId="{B861152B-890C-4B56-81F2-6B19BC29FB1F}" srcOrd="0" destOrd="0" presId="urn:microsoft.com/office/officeart/2008/layout/VerticalCurvedList"/>
    <dgm:cxn modelId="{22E0A20B-4620-430F-939E-D43F8175A141}" type="presParOf" srcId="{D69E6933-2B63-49A2-9121-B7C81904792A}" destId="{116ACBA2-A12B-448E-841D-26408FE8AD50}" srcOrd="1" destOrd="0" presId="urn:microsoft.com/office/officeart/2008/layout/VerticalCurvedList"/>
    <dgm:cxn modelId="{EAFBBCD3-1FF9-4B27-9BA4-F2871B273B48}" type="presParOf" srcId="{D69E6933-2B63-49A2-9121-B7C81904792A}" destId="{1D94BA19-8621-4CAD-B361-0DEC8F40CF7E}" srcOrd="2" destOrd="0" presId="urn:microsoft.com/office/officeart/2008/layout/VerticalCurvedList"/>
    <dgm:cxn modelId="{C3A4E204-D16A-4CDB-A6FF-CBCE4C79524A}" type="presParOf" srcId="{D69E6933-2B63-49A2-9121-B7C81904792A}" destId="{CE7AD4BD-5A43-47FA-939A-12F6D30C82E5}" srcOrd="3" destOrd="0" presId="urn:microsoft.com/office/officeart/2008/layout/VerticalCurvedList"/>
    <dgm:cxn modelId="{641D3310-491F-4D84-A475-2E0FEB638251}" type="presParOf" srcId="{86BF4A1F-C6F5-432C-97AF-D7597DA68C94}" destId="{C6C72A1D-5A7A-4DA9-8656-BAC628D39E93}" srcOrd="1" destOrd="0" presId="urn:microsoft.com/office/officeart/2008/layout/VerticalCurvedList"/>
    <dgm:cxn modelId="{648A067A-1CCF-402C-ACFF-84B09DC7A89E}" type="presParOf" srcId="{86BF4A1F-C6F5-432C-97AF-D7597DA68C94}" destId="{875B57E6-2A16-4B79-8A97-0933B4AC1533}" srcOrd="2" destOrd="0" presId="urn:microsoft.com/office/officeart/2008/layout/VerticalCurvedList"/>
    <dgm:cxn modelId="{89DCB7E9-38E8-4776-A6D6-1B0C52106534}" type="presParOf" srcId="{875B57E6-2A16-4B79-8A97-0933B4AC1533}" destId="{D9E731FF-56D8-4A86-9DA7-48318D190116}" srcOrd="0" destOrd="0" presId="urn:microsoft.com/office/officeart/2008/layout/VerticalCurvedList"/>
    <dgm:cxn modelId="{3C3BF075-D1B0-437D-9A19-7C8F0A57345E}" type="presParOf" srcId="{86BF4A1F-C6F5-432C-97AF-D7597DA68C94}" destId="{3510F512-618B-4EA8-B5F7-82365FBD6A8E}" srcOrd="3" destOrd="0" presId="urn:microsoft.com/office/officeart/2008/layout/VerticalCurvedList"/>
    <dgm:cxn modelId="{1464D9F7-C5B2-4E43-824C-69ED890C3EDA}" type="presParOf" srcId="{86BF4A1F-C6F5-432C-97AF-D7597DA68C94}" destId="{1031F7E0-10BE-4DB2-8559-57BBBE3310A0}" srcOrd="4" destOrd="0" presId="urn:microsoft.com/office/officeart/2008/layout/VerticalCurvedList"/>
    <dgm:cxn modelId="{2CFD2A28-9BDD-4AD6-855A-7C98163CBC80}" type="presParOf" srcId="{1031F7E0-10BE-4DB2-8559-57BBBE3310A0}" destId="{C5142946-DEF0-4531-91A7-54625DE70EC1}" srcOrd="0" destOrd="0" presId="urn:microsoft.com/office/officeart/2008/layout/VerticalCurvedList"/>
    <dgm:cxn modelId="{8F7646BB-5DD4-4194-99DD-AEBC7B5298FE}" type="presParOf" srcId="{86BF4A1F-C6F5-432C-97AF-D7597DA68C94}" destId="{703168F0-DDA3-41B8-919C-9EF456F36D38}" srcOrd="5" destOrd="0" presId="urn:microsoft.com/office/officeart/2008/layout/VerticalCurvedList"/>
    <dgm:cxn modelId="{5ED34780-D55C-4CBB-B09B-5A3E8903CB6F}" type="presParOf" srcId="{86BF4A1F-C6F5-432C-97AF-D7597DA68C94}" destId="{9A680FDE-7C7E-451F-AF22-1AFFD8D9BAB5}" srcOrd="6" destOrd="0" presId="urn:microsoft.com/office/officeart/2008/layout/VerticalCurvedList"/>
    <dgm:cxn modelId="{1F02C13A-E631-4F48-9553-301B9A562F6C}" type="presParOf" srcId="{9A680FDE-7C7E-451F-AF22-1AFFD8D9BAB5}" destId="{B4F014BD-C4EE-416B-A58A-2232F5409F6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44AB8-2335-4521-BA38-9E7EBE315B45}">
      <dsp:nvSpPr>
        <dsp:cNvPr id="0" name=""/>
        <dsp:cNvSpPr/>
      </dsp:nvSpPr>
      <dsp:spPr>
        <a:xfrm rot="5400000">
          <a:off x="4675180" y="-2484564"/>
          <a:ext cx="2114550" cy="7612448"/>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Responsible for Contractual Items and Compliance</a:t>
          </a:r>
        </a:p>
        <a:p>
          <a:pPr marL="228600" lvl="1" indent="-228600" algn="l" defTabSz="889000">
            <a:lnSpc>
              <a:spcPct val="90000"/>
            </a:lnSpc>
            <a:spcBef>
              <a:spcPct val="0"/>
            </a:spcBef>
            <a:spcAft>
              <a:spcPct val="15000"/>
            </a:spcAft>
            <a:buChar char="•"/>
          </a:pPr>
          <a:r>
            <a:rPr lang="en-US" sz="2000" kern="1200" dirty="0"/>
            <a:t>Responsible for Fiscal Dependencies and Schedules</a:t>
          </a:r>
        </a:p>
        <a:p>
          <a:pPr marL="228600" lvl="1" indent="-228600" algn="l" defTabSz="889000">
            <a:lnSpc>
              <a:spcPct val="90000"/>
            </a:lnSpc>
            <a:spcBef>
              <a:spcPct val="0"/>
            </a:spcBef>
            <a:spcAft>
              <a:spcPct val="15000"/>
            </a:spcAft>
            <a:buChar char="•"/>
          </a:pPr>
          <a:r>
            <a:rPr lang="en-US" sz="2000" kern="1200" dirty="0"/>
            <a:t>Manages all team members and solutioning</a:t>
          </a:r>
        </a:p>
        <a:p>
          <a:pPr marL="228600" lvl="1" indent="-228600" algn="l" defTabSz="889000">
            <a:lnSpc>
              <a:spcPct val="90000"/>
            </a:lnSpc>
            <a:spcBef>
              <a:spcPct val="0"/>
            </a:spcBef>
            <a:spcAft>
              <a:spcPct val="15000"/>
            </a:spcAft>
            <a:buChar char="•"/>
          </a:pPr>
          <a:r>
            <a:rPr lang="en-US" sz="2000" kern="1200" dirty="0"/>
            <a:t>Direct access to Government team members</a:t>
          </a:r>
        </a:p>
      </dsp:txBody>
      <dsp:txXfrm rot="-5400000">
        <a:off x="1926231" y="367609"/>
        <a:ext cx="7509224" cy="1908102"/>
      </dsp:txXfrm>
    </dsp:sp>
    <dsp:sp modelId="{95C04C9B-3EF0-4125-BBAB-D3E91DA2A42E}">
      <dsp:nvSpPr>
        <dsp:cNvPr id="0" name=""/>
        <dsp:cNvSpPr/>
      </dsp:nvSpPr>
      <dsp:spPr>
        <a:xfrm>
          <a:off x="974" y="66"/>
          <a:ext cx="1925256" cy="264318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100000"/>
            </a:lnSpc>
            <a:spcBef>
              <a:spcPct val="0"/>
            </a:spcBef>
            <a:spcAft>
              <a:spcPct val="35000"/>
            </a:spcAft>
            <a:buNone/>
          </a:pPr>
          <a:r>
            <a:rPr lang="en-US" sz="3300" kern="1200" dirty="0"/>
            <a:t>Team Lead</a:t>
          </a:r>
        </a:p>
      </dsp:txBody>
      <dsp:txXfrm>
        <a:off x="94957" y="94049"/>
        <a:ext cx="1737290" cy="2455221"/>
      </dsp:txXfrm>
    </dsp:sp>
    <dsp:sp modelId="{59CAA5C9-2725-4875-AB71-08CBA9649076}">
      <dsp:nvSpPr>
        <dsp:cNvPr id="0" name=""/>
        <dsp:cNvSpPr/>
      </dsp:nvSpPr>
      <dsp:spPr>
        <a:xfrm rot="5400000">
          <a:off x="4677314" y="292003"/>
          <a:ext cx="2114550" cy="7610007"/>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Responsible for all </a:t>
          </a:r>
          <a:r>
            <a:rPr lang="en-US" sz="2000" u="sng" kern="1200" dirty="0"/>
            <a:t>flow down </a:t>
          </a:r>
          <a:r>
            <a:rPr lang="en-US" sz="2000" kern="1200" dirty="0"/>
            <a:t>Contractual Items and Compliance</a:t>
          </a:r>
        </a:p>
        <a:p>
          <a:pPr marL="228600" lvl="1" indent="-228600" algn="l" defTabSz="889000">
            <a:lnSpc>
              <a:spcPct val="90000"/>
            </a:lnSpc>
            <a:spcBef>
              <a:spcPct val="0"/>
            </a:spcBef>
            <a:spcAft>
              <a:spcPct val="15000"/>
            </a:spcAft>
            <a:buChar char="•"/>
          </a:pPr>
          <a:r>
            <a:rPr lang="en-US" sz="2000" kern="1200" dirty="0"/>
            <a:t>Dependent on the payment schedule agreed to </a:t>
          </a:r>
          <a:r>
            <a:rPr lang="en-US" sz="2000" u="sng" kern="1200" dirty="0"/>
            <a:t>with the Lead</a:t>
          </a:r>
        </a:p>
        <a:p>
          <a:pPr marL="228600" lvl="1" indent="-228600" algn="l" defTabSz="889000">
            <a:lnSpc>
              <a:spcPct val="90000"/>
            </a:lnSpc>
            <a:spcBef>
              <a:spcPct val="0"/>
            </a:spcBef>
            <a:spcAft>
              <a:spcPct val="15000"/>
            </a:spcAft>
            <a:buChar char="•"/>
          </a:pPr>
          <a:r>
            <a:rPr lang="en-US" sz="2000" kern="1200" dirty="0"/>
            <a:t>Must respond quickly and completely to all data calls</a:t>
          </a:r>
        </a:p>
        <a:p>
          <a:pPr marL="228600" lvl="1" indent="-228600" algn="l" defTabSz="889000">
            <a:lnSpc>
              <a:spcPct val="90000"/>
            </a:lnSpc>
            <a:spcBef>
              <a:spcPct val="0"/>
            </a:spcBef>
            <a:spcAft>
              <a:spcPct val="15000"/>
            </a:spcAft>
            <a:buChar char="•"/>
          </a:pPr>
          <a:r>
            <a:rPr lang="en-US" sz="2000" kern="1200" dirty="0"/>
            <a:t>Must communicate proactively with Lead Performer about all issues to include, but not limited to, schedule, pricing, &amp; solutioning</a:t>
          </a:r>
        </a:p>
      </dsp:txBody>
      <dsp:txXfrm rot="-5400000">
        <a:off x="1929586" y="3142955"/>
        <a:ext cx="7506783" cy="1908102"/>
      </dsp:txXfrm>
    </dsp:sp>
    <dsp:sp modelId="{DE234D57-188C-4104-B71C-3D0B304715EF}">
      <dsp:nvSpPr>
        <dsp:cNvPr id="0" name=""/>
        <dsp:cNvSpPr/>
      </dsp:nvSpPr>
      <dsp:spPr>
        <a:xfrm>
          <a:off x="974" y="2775413"/>
          <a:ext cx="1928610" cy="264318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Team Member</a:t>
          </a:r>
        </a:p>
      </dsp:txBody>
      <dsp:txXfrm>
        <a:off x="95121" y="2869560"/>
        <a:ext cx="1740316" cy="2454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4B601-3B7D-4B2A-84BD-C45875402845}">
      <dsp:nvSpPr>
        <dsp:cNvPr id="0" name=""/>
        <dsp:cNvSpPr/>
      </dsp:nvSpPr>
      <dsp:spPr>
        <a:xfrm>
          <a:off x="0" y="5418641"/>
          <a:ext cx="10576232"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275C78-0A9E-48B0-9DDF-D4FA44DCADF4}">
      <dsp:nvSpPr>
        <dsp:cNvPr id="0" name=""/>
        <dsp:cNvSpPr/>
      </dsp:nvSpPr>
      <dsp:spPr>
        <a:xfrm>
          <a:off x="0" y="3908640"/>
          <a:ext cx="10576232"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1C2880-D1B5-4E68-8FD8-90442AA839B1}">
      <dsp:nvSpPr>
        <dsp:cNvPr id="0" name=""/>
        <dsp:cNvSpPr/>
      </dsp:nvSpPr>
      <dsp:spPr>
        <a:xfrm>
          <a:off x="0" y="2319252"/>
          <a:ext cx="10576232"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850E88-5DA2-45E1-8D52-737A602193EC}">
      <dsp:nvSpPr>
        <dsp:cNvPr id="0" name=""/>
        <dsp:cNvSpPr/>
      </dsp:nvSpPr>
      <dsp:spPr>
        <a:xfrm>
          <a:off x="0" y="742548"/>
          <a:ext cx="10576232"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D96DA7-E912-42DB-9BA3-B8C83496D15A}">
      <dsp:nvSpPr>
        <dsp:cNvPr id="0" name=""/>
        <dsp:cNvSpPr/>
      </dsp:nvSpPr>
      <dsp:spPr>
        <a:xfrm>
          <a:off x="2749820" y="25"/>
          <a:ext cx="7826411" cy="74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kern="1200" dirty="0"/>
            <a:t>Do you know what they are really asking for?  Read, Research, and Ask.</a:t>
          </a:r>
        </a:p>
      </dsp:txBody>
      <dsp:txXfrm>
        <a:off x="2749820" y="25"/>
        <a:ext cx="7826411" cy="742523"/>
      </dsp:txXfrm>
    </dsp:sp>
    <dsp:sp modelId="{562E6118-F7AB-485E-A0E2-7C5A518F786F}">
      <dsp:nvSpPr>
        <dsp:cNvPr id="0" name=""/>
        <dsp:cNvSpPr/>
      </dsp:nvSpPr>
      <dsp:spPr>
        <a:xfrm>
          <a:off x="0" y="25"/>
          <a:ext cx="2749820" cy="742523"/>
        </a:xfrm>
        <a:prstGeom prst="round2SameRect">
          <a:avLst>
            <a:gd name="adj1" fmla="val 16670"/>
            <a:gd name="adj2" fmla="val 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What is the ask?</a:t>
          </a:r>
        </a:p>
      </dsp:txBody>
      <dsp:txXfrm>
        <a:off x="36254" y="36279"/>
        <a:ext cx="2677312" cy="706269"/>
      </dsp:txXfrm>
    </dsp:sp>
    <dsp:sp modelId="{B43ADEDD-426E-43F2-A3B5-8ED0CEF45A92}">
      <dsp:nvSpPr>
        <dsp:cNvPr id="0" name=""/>
        <dsp:cNvSpPr/>
      </dsp:nvSpPr>
      <dsp:spPr>
        <a:xfrm>
          <a:off x="0" y="742548"/>
          <a:ext cx="10576232" cy="79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Be sure to read the RFS completely and take notes as you read it.  Do research on what the current solution or problem is to best understand what they have that they do not like.  Be sure to very clearly understand the solution of today to solve the problem for tomorrow.  Finally, ask clarifying questions to be sure you are very clear about what the problem really is to see if you can solve it.</a:t>
          </a:r>
        </a:p>
      </dsp:txBody>
      <dsp:txXfrm>
        <a:off x="0" y="742548"/>
        <a:ext cx="10576232" cy="797054"/>
      </dsp:txXfrm>
    </dsp:sp>
    <dsp:sp modelId="{363F687D-F002-43FD-87B4-4C66909A083E}">
      <dsp:nvSpPr>
        <dsp:cNvPr id="0" name=""/>
        <dsp:cNvSpPr/>
      </dsp:nvSpPr>
      <dsp:spPr>
        <a:xfrm>
          <a:off x="2749820" y="1576729"/>
          <a:ext cx="7826411" cy="74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kern="1200" dirty="0"/>
            <a:t>Being honest with what you can actually do and that is not easy.</a:t>
          </a:r>
        </a:p>
      </dsp:txBody>
      <dsp:txXfrm>
        <a:off x="2749820" y="1576729"/>
        <a:ext cx="7826411" cy="742523"/>
      </dsp:txXfrm>
    </dsp:sp>
    <dsp:sp modelId="{1CDB724B-B817-4FC0-946E-430A37D06105}">
      <dsp:nvSpPr>
        <dsp:cNvPr id="0" name=""/>
        <dsp:cNvSpPr/>
      </dsp:nvSpPr>
      <dsp:spPr>
        <a:xfrm>
          <a:off x="0" y="1576729"/>
          <a:ext cx="2749820" cy="742523"/>
        </a:xfrm>
        <a:prstGeom prst="round2SameRect">
          <a:avLst>
            <a:gd name="adj1" fmla="val 16670"/>
            <a:gd name="adj2" fmla="val 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Can you do it?</a:t>
          </a:r>
        </a:p>
      </dsp:txBody>
      <dsp:txXfrm>
        <a:off x="36254" y="1612983"/>
        <a:ext cx="2677312" cy="706269"/>
      </dsp:txXfrm>
    </dsp:sp>
    <dsp:sp modelId="{0E751C32-6CF6-43C2-A12B-4A17FB165AD5}">
      <dsp:nvSpPr>
        <dsp:cNvPr id="0" name=""/>
        <dsp:cNvSpPr/>
      </dsp:nvSpPr>
      <dsp:spPr>
        <a:xfrm>
          <a:off x="0" y="2319252"/>
          <a:ext cx="10576232" cy="809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Write down the problem, current solution, and what </a:t>
          </a:r>
          <a:r>
            <a:rPr lang="en-US" sz="1300" u="sng" kern="1200" dirty="0"/>
            <a:t>you</a:t>
          </a:r>
          <a:r>
            <a:rPr lang="en-US" sz="1300" kern="1200" dirty="0"/>
            <a:t> specifically are doing today (or your solution) that is adding value to the problem better than what they are doing.  If your technology solves the problem, lay out a tentative plan to solve it based on criteria of the RFS.  Finally, make sure you are solving the problem within the schedule and parameters they give.</a:t>
          </a:r>
        </a:p>
      </dsp:txBody>
      <dsp:txXfrm>
        <a:off x="0" y="2319252"/>
        <a:ext cx="10576232" cy="809738"/>
      </dsp:txXfrm>
    </dsp:sp>
    <dsp:sp modelId="{C12CFB1A-985E-43E0-9CAC-28DD751491BF}">
      <dsp:nvSpPr>
        <dsp:cNvPr id="0" name=""/>
        <dsp:cNvSpPr/>
      </dsp:nvSpPr>
      <dsp:spPr>
        <a:xfrm>
          <a:off x="2749820" y="3166117"/>
          <a:ext cx="7826411" cy="74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kern="1200" dirty="0"/>
            <a:t>Make a careful plan of how you solve the problem. </a:t>
          </a:r>
        </a:p>
      </dsp:txBody>
      <dsp:txXfrm>
        <a:off x="2749820" y="3166117"/>
        <a:ext cx="7826411" cy="742523"/>
      </dsp:txXfrm>
    </dsp:sp>
    <dsp:sp modelId="{F3D170EF-EE37-44F7-90FF-75E54F4CFE8C}">
      <dsp:nvSpPr>
        <dsp:cNvPr id="0" name=""/>
        <dsp:cNvSpPr/>
      </dsp:nvSpPr>
      <dsp:spPr>
        <a:xfrm>
          <a:off x="0" y="3166117"/>
          <a:ext cx="2749820" cy="742523"/>
        </a:xfrm>
        <a:prstGeom prst="round2SameRect">
          <a:avLst>
            <a:gd name="adj1" fmla="val 16670"/>
            <a:gd name="adj2" fmla="val 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How would you do it?</a:t>
          </a:r>
        </a:p>
      </dsp:txBody>
      <dsp:txXfrm>
        <a:off x="36254" y="3202371"/>
        <a:ext cx="2677312" cy="706269"/>
      </dsp:txXfrm>
    </dsp:sp>
    <dsp:sp modelId="{355CE5A3-9226-41D0-B78E-B4AB48D74875}">
      <dsp:nvSpPr>
        <dsp:cNvPr id="0" name=""/>
        <dsp:cNvSpPr/>
      </dsp:nvSpPr>
      <dsp:spPr>
        <a:xfrm>
          <a:off x="0" y="3908640"/>
          <a:ext cx="10576232" cy="730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 best chance of success is with careful preparation.  Make a program/project chart of the tasks you would need to do, how long it will take you, how much money it will cost, how many people it will take, the facility needed to do the work, the equipment you will need, and every other aspect to accomplish the goal of competition of a success prototype.  Finally, walk away and come back to the idea and make sure you still want to do this.</a:t>
          </a:r>
        </a:p>
      </dsp:txBody>
      <dsp:txXfrm>
        <a:off x="0" y="3908640"/>
        <a:ext cx="10576232" cy="730351"/>
      </dsp:txXfrm>
    </dsp:sp>
    <dsp:sp modelId="{F6A367E1-E674-43CE-A3F6-B38057D54883}">
      <dsp:nvSpPr>
        <dsp:cNvPr id="0" name=""/>
        <dsp:cNvSpPr/>
      </dsp:nvSpPr>
      <dsp:spPr>
        <a:xfrm>
          <a:off x="2749820" y="4676118"/>
          <a:ext cx="7826411" cy="74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kern="1200" dirty="0"/>
            <a:t>Gather all the information and make sure you can and want to do this project.</a:t>
          </a:r>
        </a:p>
      </dsp:txBody>
      <dsp:txXfrm>
        <a:off x="2749820" y="4676118"/>
        <a:ext cx="7826411" cy="742523"/>
      </dsp:txXfrm>
    </dsp:sp>
    <dsp:sp modelId="{9DC1C620-E1D3-4A4A-A03F-003C827D9218}">
      <dsp:nvSpPr>
        <dsp:cNvPr id="0" name=""/>
        <dsp:cNvSpPr/>
      </dsp:nvSpPr>
      <dsp:spPr>
        <a:xfrm>
          <a:off x="0" y="4676118"/>
          <a:ext cx="2749820" cy="742523"/>
        </a:xfrm>
        <a:prstGeom prst="round2SameRect">
          <a:avLst>
            <a:gd name="adj1" fmla="val 16670"/>
            <a:gd name="adj2" fmla="val 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How much will it cost?</a:t>
          </a:r>
        </a:p>
      </dsp:txBody>
      <dsp:txXfrm>
        <a:off x="36254" y="4712372"/>
        <a:ext cx="2677312" cy="706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9317-B163-4013-BA4D-D29D4309B2A4}">
      <dsp:nvSpPr>
        <dsp:cNvPr id="0" name=""/>
        <dsp:cNvSpPr/>
      </dsp:nvSpPr>
      <dsp:spPr>
        <a:xfrm>
          <a:off x="1992" y="2164651"/>
          <a:ext cx="1775782" cy="1775782"/>
        </a:xfrm>
        <a:prstGeom prst="donut">
          <a:avLst>
            <a:gd name="adj" fmla="val 2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178FA-AC2F-4291-A394-597582A8E669}">
      <dsp:nvSpPr>
        <dsp:cNvPr id="0" name=""/>
        <dsp:cNvSpPr/>
      </dsp:nvSpPr>
      <dsp:spPr>
        <a:xfrm rot="17700000">
          <a:off x="627698" y="717026"/>
          <a:ext cx="2207495" cy="1063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0" tIns="0" rIns="0" bIns="0" numCol="1" spcCol="1270" anchor="ctr" anchorCtr="0">
          <a:noAutofit/>
        </a:bodyPr>
        <a:lstStyle/>
        <a:p>
          <a:pPr marL="0" lvl="0" indent="0" algn="l" defTabSz="1555750">
            <a:lnSpc>
              <a:spcPct val="90000"/>
            </a:lnSpc>
            <a:spcBef>
              <a:spcPct val="0"/>
            </a:spcBef>
            <a:spcAft>
              <a:spcPct val="35000"/>
            </a:spcAft>
            <a:buNone/>
          </a:pPr>
          <a:r>
            <a:rPr lang="en-US" sz="3500" kern="1200" dirty="0"/>
            <a:t>Documents</a:t>
          </a:r>
        </a:p>
      </dsp:txBody>
      <dsp:txXfrm>
        <a:off x="627698" y="717026"/>
        <a:ext cx="2207495" cy="1063842"/>
      </dsp:txXfrm>
    </dsp:sp>
    <dsp:sp modelId="{F5831BFA-038B-4C5F-BDCD-0BB525C1B40F}">
      <dsp:nvSpPr>
        <dsp:cNvPr id="0" name=""/>
        <dsp:cNvSpPr/>
      </dsp:nvSpPr>
      <dsp:spPr>
        <a:xfrm>
          <a:off x="1911533" y="2591671"/>
          <a:ext cx="921743" cy="92174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EDE2F-A106-4140-9CB2-8D4F691A7CD6}">
      <dsp:nvSpPr>
        <dsp:cNvPr id="0" name=""/>
        <dsp:cNvSpPr/>
      </dsp:nvSpPr>
      <dsp:spPr>
        <a:xfrm rot="17700000">
          <a:off x="819854" y="3874592"/>
          <a:ext cx="1909587" cy="920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340" bIns="0" numCol="1" spcCol="1270" anchor="ctr" anchorCtr="0">
          <a:noAutofit/>
        </a:bodyPr>
        <a:lstStyle/>
        <a:p>
          <a:pPr marL="0" lvl="0" indent="0" algn="r" defTabSz="933450">
            <a:lnSpc>
              <a:spcPct val="90000"/>
            </a:lnSpc>
            <a:spcBef>
              <a:spcPct val="0"/>
            </a:spcBef>
            <a:spcAft>
              <a:spcPct val="35000"/>
            </a:spcAft>
            <a:buNone/>
          </a:pPr>
          <a:r>
            <a:rPr lang="en-US" sz="2100" kern="1200" dirty="0"/>
            <a:t>Make a list-Problems</a:t>
          </a:r>
        </a:p>
      </dsp:txBody>
      <dsp:txXfrm>
        <a:off x="819854" y="3874592"/>
        <a:ext cx="1909587" cy="920731"/>
      </dsp:txXfrm>
    </dsp:sp>
    <dsp:sp modelId="{7F8C4B02-96AA-48BA-AF47-A65F2457BEC5}">
      <dsp:nvSpPr>
        <dsp:cNvPr id="0" name=""/>
        <dsp:cNvSpPr/>
      </dsp:nvSpPr>
      <dsp:spPr>
        <a:xfrm rot="17700000">
          <a:off x="2015369" y="1309761"/>
          <a:ext cx="1909587" cy="920731"/>
        </a:xfrm>
        <a:prstGeom prst="rect">
          <a:avLst/>
        </a:prstGeom>
        <a:noFill/>
        <a:ln>
          <a:noFill/>
        </a:ln>
        <a:effectLst/>
      </dsp:spPr>
      <dsp:style>
        <a:lnRef idx="0">
          <a:scrgbClr r="0" g="0" b="0"/>
        </a:lnRef>
        <a:fillRef idx="0">
          <a:scrgbClr r="0" g="0" b="0"/>
        </a:fillRef>
        <a:effectRef idx="0">
          <a:scrgbClr r="0" g="0" b="0"/>
        </a:effectRef>
        <a:fontRef idx="minor"/>
      </dsp:style>
    </dsp:sp>
    <dsp:sp modelId="{FA5EC115-543D-4C64-9B82-2C859442BD7E}">
      <dsp:nvSpPr>
        <dsp:cNvPr id="0" name=""/>
        <dsp:cNvSpPr/>
      </dsp:nvSpPr>
      <dsp:spPr>
        <a:xfrm>
          <a:off x="2966894" y="2591671"/>
          <a:ext cx="921743" cy="92174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5F0D5B-2D6A-41AC-9505-991B2C489822}">
      <dsp:nvSpPr>
        <dsp:cNvPr id="0" name=""/>
        <dsp:cNvSpPr/>
      </dsp:nvSpPr>
      <dsp:spPr>
        <a:xfrm rot="17700000">
          <a:off x="1875214" y="3874592"/>
          <a:ext cx="1909587" cy="920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340" bIns="0" numCol="1" spcCol="1270" anchor="ctr" anchorCtr="0">
          <a:noAutofit/>
        </a:bodyPr>
        <a:lstStyle/>
        <a:p>
          <a:pPr marL="0" lvl="0" indent="0" algn="r" defTabSz="933450">
            <a:lnSpc>
              <a:spcPct val="90000"/>
            </a:lnSpc>
            <a:spcBef>
              <a:spcPct val="0"/>
            </a:spcBef>
            <a:spcAft>
              <a:spcPct val="35000"/>
            </a:spcAft>
            <a:buNone/>
          </a:pPr>
          <a:r>
            <a:rPr lang="en-US" sz="2100" kern="1200" dirty="0"/>
            <a:t>Make a list- Solutions</a:t>
          </a:r>
        </a:p>
      </dsp:txBody>
      <dsp:txXfrm>
        <a:off x="1875214" y="3874592"/>
        <a:ext cx="1909587" cy="920731"/>
      </dsp:txXfrm>
    </dsp:sp>
    <dsp:sp modelId="{54F23723-DFBC-4F65-B34A-EFF808726E03}">
      <dsp:nvSpPr>
        <dsp:cNvPr id="0" name=""/>
        <dsp:cNvSpPr/>
      </dsp:nvSpPr>
      <dsp:spPr>
        <a:xfrm rot="17700000">
          <a:off x="3070729" y="1309761"/>
          <a:ext cx="1909587" cy="920731"/>
        </a:xfrm>
        <a:prstGeom prst="rect">
          <a:avLst/>
        </a:prstGeom>
        <a:noFill/>
        <a:ln>
          <a:noFill/>
        </a:ln>
        <a:effectLst/>
      </dsp:spPr>
      <dsp:style>
        <a:lnRef idx="0">
          <a:scrgbClr r="0" g="0" b="0"/>
        </a:lnRef>
        <a:fillRef idx="0">
          <a:scrgbClr r="0" g="0" b="0"/>
        </a:fillRef>
        <a:effectRef idx="0">
          <a:scrgbClr r="0" g="0" b="0"/>
        </a:effectRef>
        <a:fontRef idx="minor"/>
      </dsp:style>
    </dsp:sp>
    <dsp:sp modelId="{5222E77D-8547-40B0-847C-8715AE7863E5}">
      <dsp:nvSpPr>
        <dsp:cNvPr id="0" name=""/>
        <dsp:cNvSpPr/>
      </dsp:nvSpPr>
      <dsp:spPr>
        <a:xfrm>
          <a:off x="4022254" y="2591671"/>
          <a:ext cx="921743" cy="92174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8CDA1-F60A-4E17-8CE4-AB70AF776459}">
      <dsp:nvSpPr>
        <dsp:cNvPr id="0" name=""/>
        <dsp:cNvSpPr/>
      </dsp:nvSpPr>
      <dsp:spPr>
        <a:xfrm rot="17700000">
          <a:off x="2930574" y="3874592"/>
          <a:ext cx="1909587" cy="920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340" bIns="0" numCol="1" spcCol="1270" anchor="ctr" anchorCtr="0">
          <a:noAutofit/>
        </a:bodyPr>
        <a:lstStyle/>
        <a:p>
          <a:pPr marL="0" lvl="0" indent="0" algn="r" defTabSz="933450">
            <a:lnSpc>
              <a:spcPct val="90000"/>
            </a:lnSpc>
            <a:spcBef>
              <a:spcPct val="0"/>
            </a:spcBef>
            <a:spcAft>
              <a:spcPct val="35000"/>
            </a:spcAft>
            <a:buNone/>
          </a:pPr>
          <a:r>
            <a:rPr lang="en-US" sz="2100" kern="1200" dirty="0"/>
            <a:t>Make a list- How to Respond</a:t>
          </a:r>
        </a:p>
      </dsp:txBody>
      <dsp:txXfrm>
        <a:off x="2930574" y="3874592"/>
        <a:ext cx="1909587" cy="920731"/>
      </dsp:txXfrm>
    </dsp:sp>
    <dsp:sp modelId="{87666431-95B7-4EC2-8978-0218121028D6}">
      <dsp:nvSpPr>
        <dsp:cNvPr id="0" name=""/>
        <dsp:cNvSpPr/>
      </dsp:nvSpPr>
      <dsp:spPr>
        <a:xfrm rot="17700000">
          <a:off x="4126089" y="1309761"/>
          <a:ext cx="1909587" cy="920731"/>
        </a:xfrm>
        <a:prstGeom prst="rect">
          <a:avLst/>
        </a:prstGeom>
        <a:noFill/>
        <a:ln>
          <a:noFill/>
        </a:ln>
        <a:effectLst/>
      </dsp:spPr>
      <dsp:style>
        <a:lnRef idx="0">
          <a:scrgbClr r="0" g="0" b="0"/>
        </a:lnRef>
        <a:fillRef idx="0">
          <a:scrgbClr r="0" g="0" b="0"/>
        </a:fillRef>
        <a:effectRef idx="0">
          <a:scrgbClr r="0" g="0" b="0"/>
        </a:effectRef>
        <a:fontRef idx="minor"/>
      </dsp:style>
    </dsp:sp>
    <dsp:sp modelId="{8FA12499-1478-4FB5-A116-5220A4AFCD2E}">
      <dsp:nvSpPr>
        <dsp:cNvPr id="0" name=""/>
        <dsp:cNvSpPr/>
      </dsp:nvSpPr>
      <dsp:spPr>
        <a:xfrm>
          <a:off x="5077756" y="2164651"/>
          <a:ext cx="1775782" cy="1775782"/>
        </a:xfrm>
        <a:prstGeom prst="donut">
          <a:avLst>
            <a:gd name="adj" fmla="val 2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2EFB5-6A0D-45CA-8736-1BCDFB91ECC4}">
      <dsp:nvSpPr>
        <dsp:cNvPr id="0" name=""/>
        <dsp:cNvSpPr/>
      </dsp:nvSpPr>
      <dsp:spPr>
        <a:xfrm rot="17700000">
          <a:off x="5703461" y="717026"/>
          <a:ext cx="2207495" cy="1063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0" tIns="0" rIns="0" bIns="0" numCol="1" spcCol="1270" anchor="ctr" anchorCtr="0">
          <a:noAutofit/>
        </a:bodyPr>
        <a:lstStyle/>
        <a:p>
          <a:pPr marL="0" lvl="0" indent="0" algn="l" defTabSz="1555750">
            <a:lnSpc>
              <a:spcPct val="90000"/>
            </a:lnSpc>
            <a:spcBef>
              <a:spcPct val="0"/>
            </a:spcBef>
            <a:spcAft>
              <a:spcPct val="35000"/>
            </a:spcAft>
            <a:buNone/>
          </a:pPr>
          <a:r>
            <a:rPr lang="en-US" sz="3500" kern="1200" dirty="0"/>
            <a:t>Response</a:t>
          </a:r>
        </a:p>
      </dsp:txBody>
      <dsp:txXfrm>
        <a:off x="5703461" y="717026"/>
        <a:ext cx="2207495" cy="1063842"/>
      </dsp:txXfrm>
    </dsp:sp>
    <dsp:sp modelId="{89955991-090C-4147-867C-64F2D203FD1A}">
      <dsp:nvSpPr>
        <dsp:cNvPr id="0" name=""/>
        <dsp:cNvSpPr/>
      </dsp:nvSpPr>
      <dsp:spPr>
        <a:xfrm>
          <a:off x="6987297" y="2591671"/>
          <a:ext cx="921743" cy="92174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59B017-7A0C-46CF-9DBD-D7001389E220}">
      <dsp:nvSpPr>
        <dsp:cNvPr id="0" name=""/>
        <dsp:cNvSpPr/>
      </dsp:nvSpPr>
      <dsp:spPr>
        <a:xfrm rot="17700000">
          <a:off x="5895617" y="3874592"/>
          <a:ext cx="1909587" cy="920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340" bIns="0" numCol="1" spcCol="1270" anchor="ctr" anchorCtr="0">
          <a:noAutofit/>
        </a:bodyPr>
        <a:lstStyle/>
        <a:p>
          <a:pPr marL="0" lvl="0" indent="0" algn="r" defTabSz="933450">
            <a:lnSpc>
              <a:spcPct val="90000"/>
            </a:lnSpc>
            <a:spcBef>
              <a:spcPct val="0"/>
            </a:spcBef>
            <a:spcAft>
              <a:spcPct val="35000"/>
            </a:spcAft>
            <a:buNone/>
          </a:pPr>
          <a:r>
            <a:rPr lang="en-US" sz="2100" kern="1200" dirty="0"/>
            <a:t>Check off list - Solve Problem</a:t>
          </a:r>
        </a:p>
      </dsp:txBody>
      <dsp:txXfrm>
        <a:off x="5895617" y="3874592"/>
        <a:ext cx="1909587" cy="920731"/>
      </dsp:txXfrm>
    </dsp:sp>
    <dsp:sp modelId="{DCEAAD26-191A-458C-85E2-F67E293B7038}">
      <dsp:nvSpPr>
        <dsp:cNvPr id="0" name=""/>
        <dsp:cNvSpPr/>
      </dsp:nvSpPr>
      <dsp:spPr>
        <a:xfrm rot="17700000">
          <a:off x="7091132" y="1309761"/>
          <a:ext cx="1909587" cy="920731"/>
        </a:xfrm>
        <a:prstGeom prst="rect">
          <a:avLst/>
        </a:prstGeom>
        <a:noFill/>
        <a:ln>
          <a:noFill/>
        </a:ln>
        <a:effectLst/>
      </dsp:spPr>
      <dsp:style>
        <a:lnRef idx="0">
          <a:scrgbClr r="0" g="0" b="0"/>
        </a:lnRef>
        <a:fillRef idx="0">
          <a:scrgbClr r="0" g="0" b="0"/>
        </a:fillRef>
        <a:effectRef idx="0">
          <a:scrgbClr r="0" g="0" b="0"/>
        </a:effectRef>
        <a:fontRef idx="minor"/>
      </dsp:style>
    </dsp:sp>
    <dsp:sp modelId="{639AF434-930B-4116-9DFD-34CFE5CF4520}">
      <dsp:nvSpPr>
        <dsp:cNvPr id="0" name=""/>
        <dsp:cNvSpPr/>
      </dsp:nvSpPr>
      <dsp:spPr>
        <a:xfrm>
          <a:off x="8042657" y="2591671"/>
          <a:ext cx="921743" cy="92174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CF358-724E-4EAC-85B8-04BEF63B0411}">
      <dsp:nvSpPr>
        <dsp:cNvPr id="0" name=""/>
        <dsp:cNvSpPr/>
      </dsp:nvSpPr>
      <dsp:spPr>
        <a:xfrm rot="17700000">
          <a:off x="6950978" y="3874592"/>
          <a:ext cx="1909587" cy="920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340" bIns="0" numCol="1" spcCol="1270" anchor="ctr" anchorCtr="0">
          <a:noAutofit/>
        </a:bodyPr>
        <a:lstStyle/>
        <a:p>
          <a:pPr marL="0" lvl="0" indent="0" algn="r" defTabSz="933450">
            <a:lnSpc>
              <a:spcPct val="90000"/>
            </a:lnSpc>
            <a:spcBef>
              <a:spcPct val="0"/>
            </a:spcBef>
            <a:spcAft>
              <a:spcPct val="35000"/>
            </a:spcAft>
            <a:buNone/>
          </a:pPr>
          <a:r>
            <a:rPr lang="en-US" sz="2100" kern="1200" dirty="0"/>
            <a:t>Check off list- Respond/Format</a:t>
          </a:r>
        </a:p>
      </dsp:txBody>
      <dsp:txXfrm>
        <a:off x="6950978" y="3874592"/>
        <a:ext cx="1909587" cy="920731"/>
      </dsp:txXfrm>
    </dsp:sp>
    <dsp:sp modelId="{CB291DEF-A3F9-4618-9F92-83C6111DB94A}">
      <dsp:nvSpPr>
        <dsp:cNvPr id="0" name=""/>
        <dsp:cNvSpPr/>
      </dsp:nvSpPr>
      <dsp:spPr>
        <a:xfrm rot="17700000">
          <a:off x="8146493" y="1309761"/>
          <a:ext cx="1909587" cy="92073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ACBA2-A12B-448E-841D-26408FE8AD50}">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72A1D-5A7A-4DA9-8656-BAC628D39E93}">
      <dsp:nvSpPr>
        <dsp:cNvPr id="0" name=""/>
        <dsp:cNvSpPr/>
      </dsp:nvSpPr>
      <dsp:spPr>
        <a:xfrm>
          <a:off x="752110" y="541866"/>
          <a:ext cx="8054917" cy="10837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Submit completely and on time</a:t>
          </a:r>
        </a:p>
      </dsp:txBody>
      <dsp:txXfrm>
        <a:off x="752110" y="541866"/>
        <a:ext cx="8054917" cy="1083733"/>
      </dsp:txXfrm>
    </dsp:sp>
    <dsp:sp modelId="{D9E731FF-56D8-4A86-9DA7-48318D190116}">
      <dsp:nvSpPr>
        <dsp:cNvPr id="0" name=""/>
        <dsp:cNvSpPr/>
      </dsp:nvSpPr>
      <dsp:spPr>
        <a:xfrm>
          <a:off x="74777" y="406400"/>
          <a:ext cx="1354666" cy="135466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10F512-618B-4EA8-B5F7-82365FBD6A8E}">
      <dsp:nvSpPr>
        <dsp:cNvPr id="0" name=""/>
        <dsp:cNvSpPr/>
      </dsp:nvSpPr>
      <dsp:spPr>
        <a:xfrm>
          <a:off x="1146048" y="2167466"/>
          <a:ext cx="7660980" cy="10837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Follow the proposal instructions and formatting</a:t>
          </a:r>
        </a:p>
      </dsp:txBody>
      <dsp:txXfrm>
        <a:off x="1146048" y="2167466"/>
        <a:ext cx="7660980" cy="1083733"/>
      </dsp:txXfrm>
    </dsp:sp>
    <dsp:sp modelId="{C5142946-DEF0-4531-91A7-54625DE70EC1}">
      <dsp:nvSpPr>
        <dsp:cNvPr id="0" name=""/>
        <dsp:cNvSpPr/>
      </dsp:nvSpPr>
      <dsp:spPr>
        <a:xfrm>
          <a:off x="468714" y="2032000"/>
          <a:ext cx="1354666" cy="135466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3168F0-DDA3-41B8-919C-9EF456F36D38}">
      <dsp:nvSpPr>
        <dsp:cNvPr id="0" name=""/>
        <dsp:cNvSpPr/>
      </dsp:nvSpPr>
      <dsp:spPr>
        <a:xfrm>
          <a:off x="752110" y="3793066"/>
          <a:ext cx="8054917" cy="10837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Talk less about you and more the solution of today</a:t>
          </a:r>
        </a:p>
      </dsp:txBody>
      <dsp:txXfrm>
        <a:off x="752110" y="3793066"/>
        <a:ext cx="8054917" cy="1083733"/>
      </dsp:txXfrm>
    </dsp:sp>
    <dsp:sp modelId="{B4F014BD-C4EE-416B-A58A-2232F5409F6E}">
      <dsp:nvSpPr>
        <dsp:cNvPr id="0" name=""/>
        <dsp:cNvSpPr/>
      </dsp:nvSpPr>
      <dsp:spPr>
        <a:xfrm>
          <a:off x="74777" y="3657600"/>
          <a:ext cx="1354666" cy="135466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A7C88-C474-974F-B253-7F3C75E03D4C}" type="datetimeFigureOut">
              <a:rPr lang="en-US" smtClean="0"/>
              <a:t>6/14/2019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EF183-AE4C-754A-814D-D6E8D9D85730}" type="slidenum">
              <a:rPr lang="en-US" smtClean="0"/>
              <a:t>‹#›</a:t>
            </a:fld>
            <a:endParaRPr lang="en-US" dirty="0"/>
          </a:p>
        </p:txBody>
      </p:sp>
    </p:spTree>
    <p:extLst>
      <p:ext uri="{BB962C8B-B14F-4D97-AF65-F5344CB8AC3E}">
        <p14:creationId xmlns:p14="http://schemas.microsoft.com/office/powerpoint/2010/main" val="110685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endParaRPr lang="en-US" sz="1200" b="1" kern="0"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FC7EF183-AE4C-754A-814D-D6E8D9D85730}" type="slidenum">
              <a:rPr lang="en-US" smtClean="0"/>
              <a:t>2</a:t>
            </a:fld>
            <a:endParaRPr lang="en-US" dirty="0"/>
          </a:p>
        </p:txBody>
      </p:sp>
    </p:spTree>
    <p:extLst>
      <p:ext uri="{BB962C8B-B14F-4D97-AF65-F5344CB8AC3E}">
        <p14:creationId xmlns:p14="http://schemas.microsoft.com/office/powerpoint/2010/main" val="171866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F183-AE4C-754A-814D-D6E8D9D85730}" type="slidenum">
              <a:rPr lang="en-US" smtClean="0"/>
              <a:t>12</a:t>
            </a:fld>
            <a:endParaRPr lang="en-US" dirty="0"/>
          </a:p>
        </p:txBody>
      </p:sp>
    </p:spTree>
    <p:extLst>
      <p:ext uri="{BB962C8B-B14F-4D97-AF65-F5344CB8AC3E}">
        <p14:creationId xmlns:p14="http://schemas.microsoft.com/office/powerpoint/2010/main" val="206950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F183-AE4C-754A-814D-D6E8D9D85730}" type="slidenum">
              <a:rPr lang="en-US" smtClean="0"/>
              <a:t>14</a:t>
            </a:fld>
            <a:endParaRPr lang="en-US" dirty="0"/>
          </a:p>
        </p:txBody>
      </p:sp>
    </p:spTree>
    <p:extLst>
      <p:ext uri="{BB962C8B-B14F-4D97-AF65-F5344CB8AC3E}">
        <p14:creationId xmlns:p14="http://schemas.microsoft.com/office/powerpoint/2010/main" val="17903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F183-AE4C-754A-814D-D6E8D9D85730}" type="slidenum">
              <a:rPr lang="en-US" smtClean="0"/>
              <a:t>3</a:t>
            </a:fld>
            <a:endParaRPr lang="en-US" dirty="0"/>
          </a:p>
        </p:txBody>
      </p:sp>
    </p:spTree>
    <p:extLst>
      <p:ext uri="{BB962C8B-B14F-4D97-AF65-F5344CB8AC3E}">
        <p14:creationId xmlns:p14="http://schemas.microsoft.com/office/powerpoint/2010/main" val="168862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F183-AE4C-754A-814D-D6E8D9D85730}" type="slidenum">
              <a:rPr lang="en-US" smtClean="0"/>
              <a:t>4</a:t>
            </a:fld>
            <a:endParaRPr lang="en-US" dirty="0"/>
          </a:p>
        </p:txBody>
      </p:sp>
    </p:spTree>
    <p:extLst>
      <p:ext uri="{BB962C8B-B14F-4D97-AF65-F5344CB8AC3E}">
        <p14:creationId xmlns:p14="http://schemas.microsoft.com/office/powerpoint/2010/main" val="164183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F183-AE4C-754A-814D-D6E8D9D85730}" type="slidenum">
              <a:rPr lang="en-US" smtClean="0"/>
              <a:t>6</a:t>
            </a:fld>
            <a:endParaRPr lang="en-US" dirty="0"/>
          </a:p>
        </p:txBody>
      </p:sp>
    </p:spTree>
    <p:extLst>
      <p:ext uri="{BB962C8B-B14F-4D97-AF65-F5344CB8AC3E}">
        <p14:creationId xmlns:p14="http://schemas.microsoft.com/office/powerpoint/2010/main" val="92256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F183-AE4C-754A-814D-D6E8D9D85730}" type="slidenum">
              <a:rPr lang="en-US" smtClean="0"/>
              <a:t>7</a:t>
            </a:fld>
            <a:endParaRPr lang="en-US" dirty="0"/>
          </a:p>
        </p:txBody>
      </p:sp>
    </p:spTree>
    <p:extLst>
      <p:ext uri="{BB962C8B-B14F-4D97-AF65-F5344CB8AC3E}">
        <p14:creationId xmlns:p14="http://schemas.microsoft.com/office/powerpoint/2010/main" val="17840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F183-AE4C-754A-814D-D6E8D9D85730}" type="slidenum">
              <a:rPr lang="en-US" smtClean="0"/>
              <a:t>8</a:t>
            </a:fld>
            <a:endParaRPr lang="en-US" dirty="0"/>
          </a:p>
        </p:txBody>
      </p:sp>
    </p:spTree>
    <p:extLst>
      <p:ext uri="{BB962C8B-B14F-4D97-AF65-F5344CB8AC3E}">
        <p14:creationId xmlns:p14="http://schemas.microsoft.com/office/powerpoint/2010/main" val="134705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F183-AE4C-754A-814D-D6E8D9D85730}" type="slidenum">
              <a:rPr lang="en-US" smtClean="0"/>
              <a:t>9</a:t>
            </a:fld>
            <a:endParaRPr lang="en-US" dirty="0"/>
          </a:p>
        </p:txBody>
      </p:sp>
    </p:spTree>
    <p:extLst>
      <p:ext uri="{BB962C8B-B14F-4D97-AF65-F5344CB8AC3E}">
        <p14:creationId xmlns:p14="http://schemas.microsoft.com/office/powerpoint/2010/main" val="141940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F183-AE4C-754A-814D-D6E8D9D85730}" type="slidenum">
              <a:rPr lang="en-US" smtClean="0"/>
              <a:t>10</a:t>
            </a:fld>
            <a:endParaRPr lang="en-US" dirty="0"/>
          </a:p>
        </p:txBody>
      </p:sp>
    </p:spTree>
    <p:extLst>
      <p:ext uri="{BB962C8B-B14F-4D97-AF65-F5344CB8AC3E}">
        <p14:creationId xmlns:p14="http://schemas.microsoft.com/office/powerpoint/2010/main" val="77124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F183-AE4C-754A-814D-D6E8D9D85730}" type="slidenum">
              <a:rPr lang="en-US" smtClean="0"/>
              <a:t>11</a:t>
            </a:fld>
            <a:endParaRPr lang="en-US" dirty="0"/>
          </a:p>
        </p:txBody>
      </p:sp>
    </p:spTree>
    <p:extLst>
      <p:ext uri="{BB962C8B-B14F-4D97-AF65-F5344CB8AC3E}">
        <p14:creationId xmlns:p14="http://schemas.microsoft.com/office/powerpoint/2010/main" val="171273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990D8C-1FBB-A04A-8583-04C2355AAA20}"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54E40-30AF-6848-BDCE-041AEA317CF1}" type="slidenum">
              <a:rPr lang="en-US" smtClean="0"/>
              <a:t>‹#›</a:t>
            </a:fld>
            <a:endParaRPr lang="en-US" dirty="0"/>
          </a:p>
        </p:txBody>
      </p:sp>
    </p:spTree>
    <p:extLst>
      <p:ext uri="{BB962C8B-B14F-4D97-AF65-F5344CB8AC3E}">
        <p14:creationId xmlns:p14="http://schemas.microsoft.com/office/powerpoint/2010/main" val="195015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990D8C-1FBB-A04A-8583-04C2355AAA20}"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54E40-30AF-6848-BDCE-041AEA317CF1}" type="slidenum">
              <a:rPr lang="en-US" smtClean="0"/>
              <a:t>‹#›</a:t>
            </a:fld>
            <a:endParaRPr lang="en-US" dirty="0"/>
          </a:p>
        </p:txBody>
      </p:sp>
    </p:spTree>
    <p:extLst>
      <p:ext uri="{BB962C8B-B14F-4D97-AF65-F5344CB8AC3E}">
        <p14:creationId xmlns:p14="http://schemas.microsoft.com/office/powerpoint/2010/main" val="90866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990D8C-1FBB-A04A-8583-04C2355AAA20}"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54E40-30AF-6848-BDCE-041AEA317CF1}" type="slidenum">
              <a:rPr lang="en-US" smtClean="0"/>
              <a:t>‹#›</a:t>
            </a:fld>
            <a:endParaRPr lang="en-US" dirty="0"/>
          </a:p>
        </p:txBody>
      </p:sp>
    </p:spTree>
    <p:extLst>
      <p:ext uri="{BB962C8B-B14F-4D97-AF65-F5344CB8AC3E}">
        <p14:creationId xmlns:p14="http://schemas.microsoft.com/office/powerpoint/2010/main" val="115924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990D8C-1FBB-A04A-8583-04C2355AAA20}"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54E40-30AF-6848-BDCE-041AEA317CF1}" type="slidenum">
              <a:rPr lang="en-US" smtClean="0"/>
              <a:t>‹#›</a:t>
            </a:fld>
            <a:endParaRPr lang="en-US" dirty="0"/>
          </a:p>
        </p:txBody>
      </p:sp>
    </p:spTree>
    <p:extLst>
      <p:ext uri="{BB962C8B-B14F-4D97-AF65-F5344CB8AC3E}">
        <p14:creationId xmlns:p14="http://schemas.microsoft.com/office/powerpoint/2010/main" val="137354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90D8C-1FBB-A04A-8583-04C2355AAA20}"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54E40-30AF-6848-BDCE-041AEA317CF1}" type="slidenum">
              <a:rPr lang="en-US" smtClean="0"/>
              <a:t>‹#›</a:t>
            </a:fld>
            <a:endParaRPr lang="en-US" dirty="0"/>
          </a:p>
        </p:txBody>
      </p:sp>
    </p:spTree>
    <p:extLst>
      <p:ext uri="{BB962C8B-B14F-4D97-AF65-F5344CB8AC3E}">
        <p14:creationId xmlns:p14="http://schemas.microsoft.com/office/powerpoint/2010/main" val="190385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990D8C-1FBB-A04A-8583-04C2355AAA20}" type="datetimeFigureOut">
              <a:rPr lang="en-US" smtClean="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954E40-30AF-6848-BDCE-041AEA317CF1}" type="slidenum">
              <a:rPr lang="en-US" smtClean="0"/>
              <a:t>‹#›</a:t>
            </a:fld>
            <a:endParaRPr lang="en-US" dirty="0"/>
          </a:p>
        </p:txBody>
      </p:sp>
    </p:spTree>
    <p:extLst>
      <p:ext uri="{BB962C8B-B14F-4D97-AF65-F5344CB8AC3E}">
        <p14:creationId xmlns:p14="http://schemas.microsoft.com/office/powerpoint/2010/main" val="50519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990D8C-1FBB-A04A-8583-04C2355AAA20}" type="datetimeFigureOut">
              <a:rPr lang="en-US" smtClean="0"/>
              <a:t>6/14/2019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954E40-30AF-6848-BDCE-041AEA317CF1}" type="slidenum">
              <a:rPr lang="en-US" smtClean="0"/>
              <a:t>‹#›</a:t>
            </a:fld>
            <a:endParaRPr lang="en-US" dirty="0"/>
          </a:p>
        </p:txBody>
      </p:sp>
    </p:spTree>
    <p:extLst>
      <p:ext uri="{BB962C8B-B14F-4D97-AF65-F5344CB8AC3E}">
        <p14:creationId xmlns:p14="http://schemas.microsoft.com/office/powerpoint/2010/main" val="186011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990D8C-1FBB-A04A-8583-04C2355AAA20}" type="datetimeFigureOut">
              <a:rPr lang="en-US" smtClean="0"/>
              <a:t>6/14/2019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954E40-30AF-6848-BDCE-041AEA317CF1}" type="slidenum">
              <a:rPr lang="en-US" smtClean="0"/>
              <a:t>‹#›</a:t>
            </a:fld>
            <a:endParaRPr lang="en-US" dirty="0"/>
          </a:p>
        </p:txBody>
      </p:sp>
    </p:spTree>
    <p:extLst>
      <p:ext uri="{BB962C8B-B14F-4D97-AF65-F5344CB8AC3E}">
        <p14:creationId xmlns:p14="http://schemas.microsoft.com/office/powerpoint/2010/main" val="202135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90D8C-1FBB-A04A-8583-04C2355AAA20}" type="datetimeFigureOut">
              <a:rPr lang="en-US" smtClean="0"/>
              <a:t>6/14/2019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954E40-30AF-6848-BDCE-041AEA317CF1}" type="slidenum">
              <a:rPr lang="en-US" smtClean="0"/>
              <a:t>‹#›</a:t>
            </a:fld>
            <a:endParaRPr lang="en-US" dirty="0"/>
          </a:p>
        </p:txBody>
      </p:sp>
    </p:spTree>
    <p:extLst>
      <p:ext uri="{BB962C8B-B14F-4D97-AF65-F5344CB8AC3E}">
        <p14:creationId xmlns:p14="http://schemas.microsoft.com/office/powerpoint/2010/main" val="187678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990D8C-1FBB-A04A-8583-04C2355AAA20}" type="datetimeFigureOut">
              <a:rPr lang="en-US" smtClean="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954E40-30AF-6848-BDCE-041AEA317CF1}" type="slidenum">
              <a:rPr lang="en-US" smtClean="0"/>
              <a:t>‹#›</a:t>
            </a:fld>
            <a:endParaRPr lang="en-US" dirty="0"/>
          </a:p>
        </p:txBody>
      </p:sp>
    </p:spTree>
    <p:extLst>
      <p:ext uri="{BB962C8B-B14F-4D97-AF65-F5344CB8AC3E}">
        <p14:creationId xmlns:p14="http://schemas.microsoft.com/office/powerpoint/2010/main" val="84313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990D8C-1FBB-A04A-8583-04C2355AAA20}" type="datetimeFigureOut">
              <a:rPr lang="en-US" smtClean="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954E40-30AF-6848-BDCE-041AEA317CF1}" type="slidenum">
              <a:rPr lang="en-US" smtClean="0"/>
              <a:t>‹#›</a:t>
            </a:fld>
            <a:endParaRPr lang="en-US" dirty="0"/>
          </a:p>
        </p:txBody>
      </p:sp>
    </p:spTree>
    <p:extLst>
      <p:ext uri="{BB962C8B-B14F-4D97-AF65-F5344CB8AC3E}">
        <p14:creationId xmlns:p14="http://schemas.microsoft.com/office/powerpoint/2010/main" val="143149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0D8C-1FBB-A04A-8583-04C2355AAA20}" type="datetimeFigureOut">
              <a:rPr lang="en-US" smtClean="0"/>
              <a:t>6/14/2019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54E40-30AF-6848-BDCE-041AEA317CF1}" type="slidenum">
              <a:rPr lang="en-US" smtClean="0"/>
              <a:t>‹#›</a:t>
            </a:fld>
            <a:endParaRPr lang="en-US" dirty="0"/>
          </a:p>
        </p:txBody>
      </p:sp>
    </p:spTree>
    <p:extLst>
      <p:ext uri="{BB962C8B-B14F-4D97-AF65-F5344CB8AC3E}">
        <p14:creationId xmlns:p14="http://schemas.microsoft.com/office/powerpoint/2010/main" val="676802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usa.gov/understand-contracting-terms"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teresa@nstxl.org" TargetMode="External"/><Relationship Id="rId7" Type="http://schemas.openxmlformats.org/officeDocument/2006/relationships/hyperlink" Target="mailto:Hannah@nstxl.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Kasia@nstxl.org" TargetMode="External"/><Relationship Id="rId5" Type="http://schemas.openxmlformats.org/officeDocument/2006/relationships/hyperlink" Target="mailto:bernice@nstxl.org" TargetMode="External"/><Relationship Id="rId4" Type="http://schemas.openxmlformats.org/officeDocument/2006/relationships/hyperlink" Target="mailto:larry@nstx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72537B4-0740-46CC-AB7E-0551FB147ED7}"/>
              </a:ext>
            </a:extLst>
          </p:cNvPr>
          <p:cNvSpPr>
            <a:spLocks noGrp="1"/>
          </p:cNvSpPr>
          <p:nvPr>
            <p:ph idx="1"/>
          </p:nvPr>
        </p:nvSpPr>
        <p:spPr>
          <a:xfrm>
            <a:off x="939054" y="2242484"/>
            <a:ext cx="10515600" cy="4351338"/>
          </a:xfrm>
        </p:spPr>
        <p:txBody>
          <a:bodyPr>
            <a:normAutofit/>
          </a:bodyPr>
          <a:lstStyle/>
          <a:p>
            <a:pPr marL="0" indent="0">
              <a:buNone/>
            </a:pPr>
            <a:r>
              <a:rPr lang="en-US" sz="4100" dirty="0"/>
              <a:t>You are granting permission to </a:t>
            </a:r>
            <a:r>
              <a:rPr lang="en-US" sz="4100" u="sng" dirty="0"/>
              <a:t>Cyber Training Technologies</a:t>
            </a:r>
            <a:r>
              <a:rPr lang="en-US" sz="4100" dirty="0"/>
              <a:t>, hereinafter known as the “CTT Media” to use my image (photographs and/or video) for use in Media publications including:</a:t>
            </a:r>
          </a:p>
          <a:p>
            <a:pPr marL="0" indent="0">
              <a:buNone/>
            </a:pPr>
            <a:endParaRPr lang="en-US" dirty="0"/>
          </a:p>
        </p:txBody>
      </p:sp>
      <p:sp>
        <p:nvSpPr>
          <p:cNvPr id="5" name="Right Triangle 4">
            <a:extLst>
              <a:ext uri="{FF2B5EF4-FFF2-40B4-BE49-F238E27FC236}">
                <a16:creationId xmlns:a16="http://schemas.microsoft.com/office/drawing/2014/main" id="{430588D8-33E3-407A-8285-231364E8FB0A}"/>
              </a:ext>
            </a:extLst>
          </p:cNvPr>
          <p:cNvSpPr/>
          <p:nvPr/>
        </p:nvSpPr>
        <p:spPr>
          <a:xfrm flipH="1">
            <a:off x="8979241" y="4316627"/>
            <a:ext cx="3212751" cy="2556358"/>
          </a:xfrm>
          <a:prstGeom prst="rtTriangle">
            <a:avLst/>
          </a:prstGeom>
          <a:solidFill>
            <a:srgbClr val="D91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32F8AB9-ADC8-41D2-B282-A1CDE9BF0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5004" y="5971172"/>
            <a:ext cx="1533751" cy="468621"/>
          </a:xfrm>
          <a:prstGeom prst="rect">
            <a:avLst/>
          </a:prstGeom>
        </p:spPr>
      </p:pic>
    </p:spTree>
    <p:extLst>
      <p:ext uri="{BB962C8B-B14F-4D97-AF65-F5344CB8AC3E}">
        <p14:creationId xmlns:p14="http://schemas.microsoft.com/office/powerpoint/2010/main" val="306637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10" name="Rectangle 9"/>
          <p:cNvSpPr/>
          <p:nvPr/>
        </p:nvSpPr>
        <p:spPr>
          <a:xfrm>
            <a:off x="288616" y="1167772"/>
            <a:ext cx="2440303" cy="1607620"/>
          </a:xfrm>
          <a:prstGeom prst="rect">
            <a:avLst/>
          </a:prstGeom>
        </p:spPr>
        <p:txBody>
          <a:bodyPr wrap="square">
            <a:spAutoFit/>
          </a:bodyPr>
          <a:lstStyle/>
          <a:p>
            <a:r>
              <a:rPr lang="en-US" sz="1400" dirty="0">
                <a:latin typeface="Franklin Gothic Book" charset="0"/>
                <a:ea typeface="Franklin Gothic Book" charset="0"/>
                <a:cs typeface="Franklin Gothic Book" charset="0"/>
              </a:rPr>
              <a:t>Gather the Statement of Need (SoN), Request for Solution (RFS), all Questions and Answers, and any relevant documents and research.</a:t>
            </a:r>
          </a:p>
          <a:p>
            <a:pPr>
              <a:lnSpc>
                <a:spcPct val="110000"/>
              </a:lnSpc>
            </a:pPr>
            <a:endParaRPr lang="id-ID" sz="2800" b="1" spc="300" dirty="0">
              <a:latin typeface="Franklin Gothic Book" charset="0"/>
              <a:ea typeface="Franklin Gothic Book" charset="0"/>
              <a:cs typeface="Franklin Gothic Book" charset="0"/>
            </a:endParaRPr>
          </a:p>
        </p:txBody>
      </p:sp>
      <p:sp>
        <p:nvSpPr>
          <p:cNvPr id="5" name="Right Triangle 4"/>
          <p:cNvSpPr/>
          <p:nvPr/>
        </p:nvSpPr>
        <p:spPr>
          <a:xfrm flipH="1">
            <a:off x="8979249" y="4301642"/>
            <a:ext cx="3212751" cy="2556358"/>
          </a:xfrm>
          <a:prstGeom prst="rtTriangle">
            <a:avLst/>
          </a:prstGeom>
          <a:solidFill>
            <a:srgbClr val="D91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004" y="5971172"/>
            <a:ext cx="1533751" cy="468621"/>
          </a:xfrm>
          <a:prstGeom prst="rect">
            <a:avLst/>
          </a:prstGeom>
        </p:spPr>
      </p:pic>
      <p:graphicFrame>
        <p:nvGraphicFramePr>
          <p:cNvPr id="2" name="Diagram 1">
            <a:extLst>
              <a:ext uri="{FF2B5EF4-FFF2-40B4-BE49-F238E27FC236}">
                <a16:creationId xmlns:a16="http://schemas.microsoft.com/office/drawing/2014/main" id="{F3D9ECE2-3F7A-4B6C-B3FC-3C4AB3830B82}"/>
              </a:ext>
            </a:extLst>
          </p:cNvPr>
          <p:cNvGraphicFramePr/>
          <p:nvPr>
            <p:extLst>
              <p:ext uri="{D42A27DB-BD31-4B8C-83A1-F6EECF244321}">
                <p14:modId xmlns:p14="http://schemas.microsoft.com/office/powerpoint/2010/main" val="1436899126"/>
              </p:ext>
            </p:extLst>
          </p:nvPr>
        </p:nvGraphicFramePr>
        <p:xfrm>
          <a:off x="1133987" y="941305"/>
          <a:ext cx="992402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0744C7BE-A22E-42BD-A7B9-AC42CB0845C4}"/>
              </a:ext>
            </a:extLst>
          </p:cNvPr>
          <p:cNvSpPr txBox="1"/>
          <p:nvPr/>
        </p:nvSpPr>
        <p:spPr>
          <a:xfrm>
            <a:off x="8865216" y="1971582"/>
            <a:ext cx="3038168" cy="1169551"/>
          </a:xfrm>
          <a:prstGeom prst="rect">
            <a:avLst/>
          </a:prstGeom>
          <a:noFill/>
        </p:spPr>
        <p:txBody>
          <a:bodyPr wrap="square" rtlCol="0">
            <a:spAutoFit/>
          </a:bodyPr>
          <a:lstStyle/>
          <a:p>
            <a:r>
              <a:rPr lang="en-US" sz="1400" dirty="0">
                <a:latin typeface="Franklin Gothic Book" panose="020B0503020102020204" pitchFamily="34" charset="0"/>
              </a:rPr>
              <a:t>Make a clear outline in a format that restates the problem, states your solution, states the milestones, deliverables, IP/data rights, and pricing.</a:t>
            </a:r>
          </a:p>
        </p:txBody>
      </p:sp>
      <p:sp>
        <p:nvSpPr>
          <p:cNvPr id="9" name="TextBox 8">
            <a:extLst>
              <a:ext uri="{FF2B5EF4-FFF2-40B4-BE49-F238E27FC236}">
                <a16:creationId xmlns:a16="http://schemas.microsoft.com/office/drawing/2014/main" id="{63D05E0A-85E6-420C-B108-3B0DDE58328A}"/>
              </a:ext>
            </a:extLst>
          </p:cNvPr>
          <p:cNvSpPr txBox="1"/>
          <p:nvPr/>
        </p:nvSpPr>
        <p:spPr>
          <a:xfrm>
            <a:off x="3408734" y="178942"/>
            <a:ext cx="5374532" cy="707886"/>
          </a:xfrm>
          <a:prstGeom prst="rect">
            <a:avLst/>
          </a:prstGeom>
          <a:noFill/>
        </p:spPr>
        <p:txBody>
          <a:bodyPr wrap="square" rtlCol="0">
            <a:spAutoFit/>
          </a:bodyPr>
          <a:lstStyle/>
          <a:p>
            <a:pPr algn="ctr"/>
            <a:r>
              <a:rPr lang="en-US" sz="4000" dirty="0">
                <a:solidFill>
                  <a:srgbClr val="D91F3D"/>
                </a:solidFill>
                <a:latin typeface="Franklin Gothic Demi" panose="020B0703020102020204" pitchFamily="34" charset="0"/>
              </a:rPr>
              <a:t>Outline Response</a:t>
            </a:r>
          </a:p>
        </p:txBody>
      </p:sp>
    </p:spTree>
    <p:extLst>
      <p:ext uri="{BB962C8B-B14F-4D97-AF65-F5344CB8AC3E}">
        <p14:creationId xmlns:p14="http://schemas.microsoft.com/office/powerpoint/2010/main" val="148643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pic>
        <p:nvPicPr>
          <p:cNvPr id="16" name="Picture 15" descr="BIAMP Corporate PPT Template v5_Artboard 10.png"/>
          <p:cNvPicPr>
            <a:picLocks noChangeAspect="1"/>
          </p:cNvPicPr>
          <p:nvPr/>
        </p:nvPicPr>
        <p:blipFill rotWithShape="1">
          <a:blip r:embed="rId3">
            <a:extLst>
              <a:ext uri="{28A0092B-C50C-407E-A947-70E740481C1C}">
                <a14:useLocalDpi xmlns:a14="http://schemas.microsoft.com/office/drawing/2010/main" val="0"/>
              </a:ext>
            </a:extLst>
          </a:blip>
          <a:srcRect l="68144"/>
          <a:stretch/>
        </p:blipFill>
        <p:spPr>
          <a:xfrm>
            <a:off x="8317768" y="0"/>
            <a:ext cx="3874232" cy="6858000"/>
          </a:xfrm>
          <a:prstGeom prst="rect">
            <a:avLst/>
          </a:prstGeom>
        </p:spPr>
      </p:pic>
      <p:sp>
        <p:nvSpPr>
          <p:cNvPr id="6" name="Rectangle 5"/>
          <p:cNvSpPr/>
          <p:nvPr/>
        </p:nvSpPr>
        <p:spPr>
          <a:xfrm>
            <a:off x="354474" y="2289697"/>
            <a:ext cx="5606488" cy="2831544"/>
          </a:xfrm>
          <a:prstGeom prst="rect">
            <a:avLst/>
          </a:prstGeom>
        </p:spPr>
        <p:txBody>
          <a:bodyPr wrap="square">
            <a:spAutoFit/>
          </a:bodyPr>
          <a:lstStyle/>
          <a:p>
            <a:r>
              <a:rPr lang="en-US" sz="2800" spc="300" dirty="0">
                <a:solidFill>
                  <a:schemeClr val="bg1"/>
                </a:solidFill>
                <a:latin typeface="Franklin Gothic Condensed" charset="0"/>
                <a:ea typeface="Franklin Gothic Condensed" charset="0"/>
                <a:cs typeface="Franklin Gothic Condensed" charset="0"/>
              </a:rPr>
              <a:t>OUR PLATFORM</a:t>
            </a:r>
          </a:p>
          <a:p>
            <a:pPr>
              <a:lnSpc>
                <a:spcPct val="150000"/>
              </a:lnSpc>
            </a:pPr>
            <a:r>
              <a:rPr lang="en-US" sz="2000" dirty="0">
                <a:solidFill>
                  <a:schemeClr val="bg1"/>
                </a:solidFill>
                <a:latin typeface="Franklin Gothic Book" charset="0"/>
                <a:ea typeface="Franklin Gothic Book" charset="0"/>
                <a:cs typeface="Franklin Gothic Book" charset="0"/>
              </a:rPr>
              <a:t>NSTXL bridges the public and private sectors to accelerate the discovery, development and deployment of innovative technology solutions for operational missions and installations of the U.S. Military at home and abroad. </a:t>
            </a:r>
          </a:p>
        </p:txBody>
      </p:sp>
      <p:pic>
        <p:nvPicPr>
          <p:cNvPr id="1026" name="Picture 2" descr="Image result for gantt chart template">
            <a:extLst>
              <a:ext uri="{FF2B5EF4-FFF2-40B4-BE49-F238E27FC236}">
                <a16:creationId xmlns:a16="http://schemas.microsoft.com/office/drawing/2014/main" id="{97F0F78F-DA35-4119-8626-30C534EAE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522" y="1940068"/>
            <a:ext cx="9556955" cy="41114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0F50DA2-313B-44EB-A27D-F37DC84E6665}"/>
              </a:ext>
            </a:extLst>
          </p:cNvPr>
          <p:cNvSpPr/>
          <p:nvPr/>
        </p:nvSpPr>
        <p:spPr>
          <a:xfrm>
            <a:off x="4065937" y="-12675"/>
            <a:ext cx="4060124" cy="592983"/>
          </a:xfrm>
          <a:prstGeom prst="rect">
            <a:avLst/>
          </a:prstGeom>
        </p:spPr>
        <p:txBody>
          <a:bodyPr wrap="square">
            <a:spAutoFit/>
          </a:bodyPr>
          <a:lstStyle/>
          <a:p>
            <a:pPr>
              <a:lnSpc>
                <a:spcPct val="110000"/>
              </a:lnSpc>
            </a:pPr>
            <a:r>
              <a:rPr lang="en-US" sz="3200" b="1" spc="300" dirty="0">
                <a:solidFill>
                  <a:srgbClr val="D91F3D"/>
                </a:solidFill>
                <a:latin typeface="Franklin Gothic Demi" panose="020B0703020102020204" pitchFamily="34" charset="0"/>
                <a:ea typeface="Franklin Gothic Book" charset="0"/>
                <a:cs typeface="Franklin Gothic Book" charset="0"/>
              </a:rPr>
              <a:t>Pricing Strategy </a:t>
            </a:r>
            <a:endParaRPr lang="id-ID" sz="3200" b="1" spc="300" dirty="0">
              <a:solidFill>
                <a:srgbClr val="D91F3D"/>
              </a:solidFill>
              <a:latin typeface="Franklin Gothic Demi" panose="020B0703020102020204" pitchFamily="34" charset="0"/>
              <a:ea typeface="Franklin Gothic Book" charset="0"/>
              <a:cs typeface="Franklin Gothic Book" charset="0"/>
            </a:endParaRPr>
          </a:p>
        </p:txBody>
      </p:sp>
      <p:sp>
        <p:nvSpPr>
          <p:cNvPr id="2" name="TextBox 1">
            <a:extLst>
              <a:ext uri="{FF2B5EF4-FFF2-40B4-BE49-F238E27FC236}">
                <a16:creationId xmlns:a16="http://schemas.microsoft.com/office/drawing/2014/main" id="{4A4F637A-99F4-414E-B192-A233BAE649CB}"/>
              </a:ext>
            </a:extLst>
          </p:cNvPr>
          <p:cNvSpPr txBox="1"/>
          <p:nvPr/>
        </p:nvSpPr>
        <p:spPr>
          <a:xfrm>
            <a:off x="2104104" y="679630"/>
            <a:ext cx="7885472" cy="2062103"/>
          </a:xfrm>
          <a:prstGeom prst="rect">
            <a:avLst/>
          </a:prstGeom>
          <a:noFill/>
        </p:spPr>
        <p:txBody>
          <a:bodyPr wrap="square" rtlCol="0">
            <a:spAutoFit/>
          </a:bodyPr>
          <a:lstStyle/>
          <a:p>
            <a:r>
              <a:rPr lang="en-US" sz="2000" dirty="0">
                <a:latin typeface="Franklin Gothic Book" panose="020B0503020102020204" pitchFamily="34" charset="0"/>
              </a:rPr>
              <a:t>Account for all cost and their relation to your expected growth</a:t>
            </a:r>
            <a:r>
              <a:rPr lang="en-US" dirty="0">
                <a:latin typeface="Franklin Gothic Book" panose="020B0503020102020204" pitchFamily="34" charset="0"/>
              </a:rPr>
              <a:t>:</a:t>
            </a:r>
          </a:p>
          <a:p>
            <a:r>
              <a:rPr lang="en-US" dirty="0">
                <a:latin typeface="Franklin Gothic Book" panose="020B0503020102020204" pitchFamily="34" charset="0"/>
              </a:rPr>
              <a:t>	People and their roles/cost per role</a:t>
            </a:r>
          </a:p>
          <a:p>
            <a:r>
              <a:rPr lang="en-US" dirty="0">
                <a:latin typeface="Franklin Gothic Book" panose="020B0503020102020204" pitchFamily="34" charset="0"/>
              </a:rPr>
              <a:t>	Equipment</a:t>
            </a:r>
          </a:p>
          <a:p>
            <a:r>
              <a:rPr lang="en-US" dirty="0">
                <a:latin typeface="Franklin Gothic Book" panose="020B0503020102020204" pitchFamily="34" charset="0"/>
              </a:rPr>
              <a:t>	Facilities</a:t>
            </a:r>
          </a:p>
          <a:p>
            <a:r>
              <a:rPr lang="en-US" dirty="0">
                <a:latin typeface="Franklin Gothic Book" panose="020B0503020102020204" pitchFamily="34" charset="0"/>
              </a:rPr>
              <a:t>	Additional software and hardware</a:t>
            </a:r>
          </a:p>
          <a:p>
            <a:r>
              <a:rPr lang="en-US" dirty="0">
                <a:latin typeface="Franklin Gothic Book" panose="020B0503020102020204" pitchFamily="34" charset="0"/>
              </a:rPr>
              <a:t>	Additional support services ( i.e., legal, accounting, HR, etc.)</a:t>
            </a:r>
          </a:p>
          <a:p>
            <a:r>
              <a:rPr lang="en-US" dirty="0">
                <a:latin typeface="Franklin Gothic Book" panose="020B0503020102020204" pitchFamily="34" charset="0"/>
              </a:rPr>
              <a:t>	*Risk (do not forget to price risk and contingency plans)*</a:t>
            </a:r>
          </a:p>
        </p:txBody>
      </p:sp>
    </p:spTree>
    <p:extLst>
      <p:ext uri="{BB962C8B-B14F-4D97-AF65-F5344CB8AC3E}">
        <p14:creationId xmlns:p14="http://schemas.microsoft.com/office/powerpoint/2010/main" val="1491853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pic>
        <p:nvPicPr>
          <p:cNvPr id="15" name="Picture 14" descr="BIAMP Corporate PPT Template v5_Artboard 10.png"/>
          <p:cNvPicPr>
            <a:picLocks noChangeAspect="1"/>
          </p:cNvPicPr>
          <p:nvPr/>
        </p:nvPicPr>
        <p:blipFill rotWithShape="1">
          <a:blip r:embed="rId3">
            <a:extLst>
              <a:ext uri="{28A0092B-C50C-407E-A947-70E740481C1C}">
                <a14:useLocalDpi xmlns:a14="http://schemas.microsoft.com/office/drawing/2010/main" val="0"/>
              </a:ext>
            </a:extLst>
          </a:blip>
          <a:srcRect l="68144"/>
          <a:stretch/>
        </p:blipFill>
        <p:spPr>
          <a:xfrm>
            <a:off x="8098641" y="-130936"/>
            <a:ext cx="4093359" cy="7201077"/>
          </a:xfrm>
          <a:prstGeom prst="rect">
            <a:avLst/>
          </a:prstGeom>
        </p:spPr>
      </p:pic>
      <p:sp>
        <p:nvSpPr>
          <p:cNvPr id="21" name="Rectangle 20"/>
          <p:cNvSpPr/>
          <p:nvPr/>
        </p:nvSpPr>
        <p:spPr>
          <a:xfrm>
            <a:off x="904808" y="2289697"/>
            <a:ext cx="5606488" cy="2831544"/>
          </a:xfrm>
          <a:prstGeom prst="rect">
            <a:avLst/>
          </a:prstGeom>
        </p:spPr>
        <p:txBody>
          <a:bodyPr wrap="square">
            <a:spAutoFit/>
          </a:bodyPr>
          <a:lstStyle/>
          <a:p>
            <a:r>
              <a:rPr lang="en-US" sz="2800" spc="300" dirty="0">
                <a:solidFill>
                  <a:schemeClr val="bg1"/>
                </a:solidFill>
                <a:latin typeface="Franklin Gothic Condensed" charset="0"/>
                <a:ea typeface="Franklin Gothic Condensed" charset="0"/>
                <a:cs typeface="Franklin Gothic Condensed" charset="0"/>
              </a:rPr>
              <a:t>OUR PLATFORM</a:t>
            </a:r>
          </a:p>
          <a:p>
            <a:pPr>
              <a:lnSpc>
                <a:spcPct val="150000"/>
              </a:lnSpc>
            </a:pPr>
            <a:r>
              <a:rPr lang="en-US" sz="2000" dirty="0">
                <a:solidFill>
                  <a:schemeClr val="bg1"/>
                </a:solidFill>
                <a:latin typeface="Franklin Gothic Book" charset="0"/>
                <a:ea typeface="Franklin Gothic Book" charset="0"/>
                <a:cs typeface="Franklin Gothic Book" charset="0"/>
              </a:rPr>
              <a:t>NSTXL bridges the public and private sectors to accelerate the discovery, development and deployment of innovative technology solutions for operational missions and installations of the U.S. Military at home and abroad. </a:t>
            </a:r>
          </a:p>
        </p:txBody>
      </p:sp>
      <p:sp>
        <p:nvSpPr>
          <p:cNvPr id="7" name="TextBox 6">
            <a:extLst>
              <a:ext uri="{FF2B5EF4-FFF2-40B4-BE49-F238E27FC236}">
                <a16:creationId xmlns:a16="http://schemas.microsoft.com/office/drawing/2014/main" id="{908FBCE3-1238-405C-B45A-88794431CA19}"/>
              </a:ext>
            </a:extLst>
          </p:cNvPr>
          <p:cNvSpPr txBox="1"/>
          <p:nvPr/>
        </p:nvSpPr>
        <p:spPr>
          <a:xfrm>
            <a:off x="2896629" y="216044"/>
            <a:ext cx="6376220" cy="707886"/>
          </a:xfrm>
          <a:prstGeom prst="rect">
            <a:avLst/>
          </a:prstGeom>
          <a:noFill/>
        </p:spPr>
        <p:txBody>
          <a:bodyPr wrap="square" rtlCol="0">
            <a:spAutoFit/>
          </a:bodyPr>
          <a:lstStyle/>
          <a:p>
            <a:pPr algn="ctr"/>
            <a:r>
              <a:rPr lang="en-US" sz="4000" dirty="0">
                <a:solidFill>
                  <a:srgbClr val="D91F3D"/>
                </a:solidFill>
                <a:latin typeface="Franklin Gothic Demi" panose="020B0703020102020204" pitchFamily="34" charset="0"/>
              </a:rPr>
              <a:t>Proposal Terminology 101</a:t>
            </a:r>
          </a:p>
        </p:txBody>
      </p:sp>
      <p:graphicFrame>
        <p:nvGraphicFramePr>
          <p:cNvPr id="2" name="Table 1">
            <a:extLst>
              <a:ext uri="{FF2B5EF4-FFF2-40B4-BE49-F238E27FC236}">
                <a16:creationId xmlns:a16="http://schemas.microsoft.com/office/drawing/2014/main" id="{3EDDF243-1F6A-4AF5-9C93-A0D89316EF8E}"/>
              </a:ext>
            </a:extLst>
          </p:cNvPr>
          <p:cNvGraphicFramePr>
            <a:graphicFrameLocks noGrp="1"/>
          </p:cNvGraphicFramePr>
          <p:nvPr>
            <p:extLst>
              <p:ext uri="{D42A27DB-BD31-4B8C-83A1-F6EECF244321}">
                <p14:modId xmlns:p14="http://schemas.microsoft.com/office/powerpoint/2010/main" val="439285209"/>
              </p:ext>
            </p:extLst>
          </p:nvPr>
        </p:nvGraphicFramePr>
        <p:xfrm>
          <a:off x="953729" y="961047"/>
          <a:ext cx="10242355" cy="5517919"/>
        </p:xfrm>
        <a:graphic>
          <a:graphicData uri="http://schemas.openxmlformats.org/drawingml/2006/table">
            <a:tbl>
              <a:tblPr firstRow="1" bandRow="1">
                <a:tableStyleId>{616DA210-FB5B-4158-B5E0-FEB733F419BA}</a:tableStyleId>
              </a:tblPr>
              <a:tblGrid>
                <a:gridCol w="1975846">
                  <a:extLst>
                    <a:ext uri="{9D8B030D-6E8A-4147-A177-3AD203B41FA5}">
                      <a16:colId xmlns:a16="http://schemas.microsoft.com/office/drawing/2014/main" val="4291060036"/>
                    </a:ext>
                  </a:extLst>
                </a:gridCol>
                <a:gridCol w="8266509">
                  <a:extLst>
                    <a:ext uri="{9D8B030D-6E8A-4147-A177-3AD203B41FA5}">
                      <a16:colId xmlns:a16="http://schemas.microsoft.com/office/drawing/2014/main" val="3125899512"/>
                    </a:ext>
                  </a:extLst>
                </a:gridCol>
              </a:tblGrid>
              <a:tr h="238202">
                <a:tc>
                  <a:txBody>
                    <a:bodyPr/>
                    <a:lstStyle/>
                    <a:p>
                      <a:pPr algn="ctr"/>
                      <a:r>
                        <a:rPr lang="en-US" sz="2000" dirty="0">
                          <a:latin typeface="Franklin Gothic Medium Cond" panose="020B0606030402020204" pitchFamily="34" charset="0"/>
                        </a:rPr>
                        <a:t>Term</a:t>
                      </a:r>
                    </a:p>
                  </a:txBody>
                  <a:tcPr/>
                </a:tc>
                <a:tc>
                  <a:txBody>
                    <a:bodyPr/>
                    <a:lstStyle/>
                    <a:p>
                      <a:pPr algn="ctr"/>
                      <a:r>
                        <a:rPr lang="en-US" sz="2000" dirty="0">
                          <a:latin typeface="Franklin Gothic Medium Cond" panose="020B0606030402020204" pitchFamily="34" charset="0"/>
                        </a:rPr>
                        <a:t>Definition </a:t>
                      </a:r>
                    </a:p>
                  </a:txBody>
                  <a:tcPr/>
                </a:tc>
                <a:extLst>
                  <a:ext uri="{0D108BD9-81ED-4DB2-BD59-A6C34878D82A}">
                    <a16:rowId xmlns:a16="http://schemas.microsoft.com/office/drawing/2014/main" val="452116755"/>
                  </a:ext>
                </a:extLst>
              </a:tr>
              <a:tr h="352409">
                <a:tc>
                  <a:txBody>
                    <a:bodyPr/>
                    <a:lstStyle/>
                    <a:p>
                      <a:pPr algn="ctr"/>
                      <a:r>
                        <a:rPr lang="en-US" sz="1600" b="1" dirty="0">
                          <a:effectLst/>
                          <a:latin typeface="Franklin Gothic"/>
                        </a:rPr>
                        <a:t>Amendment</a:t>
                      </a:r>
                      <a:endParaRPr lang="en-US" sz="1600" dirty="0">
                        <a:effectLst/>
                        <a:latin typeface="Franklin Gothic"/>
                      </a:endParaRPr>
                    </a:p>
                  </a:txBody>
                  <a:tcPr marL="0" marR="0" marT="0" marB="0" anchor="ctr"/>
                </a:tc>
                <a:tc>
                  <a:txBody>
                    <a:bodyPr/>
                    <a:lstStyle/>
                    <a:p>
                      <a:r>
                        <a:rPr lang="en-US" sz="1400" dirty="0">
                          <a:effectLst/>
                          <a:latin typeface="+mj-lt"/>
                        </a:rPr>
                        <a:t>A change to a solicitation before contract award.</a:t>
                      </a:r>
                    </a:p>
                  </a:txBody>
                  <a:tcPr marL="0" marR="0" marT="0" marB="0" anchor="ctr"/>
                </a:tc>
                <a:extLst>
                  <a:ext uri="{0D108BD9-81ED-4DB2-BD59-A6C34878D82A}">
                    <a16:rowId xmlns:a16="http://schemas.microsoft.com/office/drawing/2014/main" val="1959941988"/>
                  </a:ext>
                </a:extLst>
              </a:tr>
              <a:tr h="577778">
                <a:tc>
                  <a:txBody>
                    <a:bodyPr/>
                    <a:lstStyle/>
                    <a:p>
                      <a:pPr algn="ctr"/>
                      <a:r>
                        <a:rPr lang="en-US" sz="1600" b="1" dirty="0">
                          <a:effectLst/>
                          <a:latin typeface="Franklin Gothic"/>
                        </a:rPr>
                        <a:t>Award</a:t>
                      </a:r>
                      <a:endParaRPr lang="en-US" sz="1600" dirty="0">
                        <a:effectLst/>
                        <a:latin typeface="Franklin Gothic"/>
                      </a:endParaRPr>
                    </a:p>
                  </a:txBody>
                  <a:tcPr marL="0" marR="0" marT="0" marB="0" anchor="ctr"/>
                </a:tc>
                <a:tc>
                  <a:txBody>
                    <a:bodyPr/>
                    <a:lstStyle/>
                    <a:p>
                      <a:r>
                        <a:rPr lang="en-US" sz="1400" dirty="0">
                          <a:effectLst/>
                          <a:latin typeface="+mj-lt"/>
                        </a:rPr>
                        <a:t>Any mechanism, signed by a contracting officer, providing government funds or other resources to an offeror that permits expenditure of such government funds or use of such government resources.</a:t>
                      </a:r>
                    </a:p>
                  </a:txBody>
                  <a:tcPr marL="0" marR="0" marT="0" marB="0" anchor="ctr"/>
                </a:tc>
                <a:extLst>
                  <a:ext uri="{0D108BD9-81ED-4DB2-BD59-A6C34878D82A}">
                    <a16:rowId xmlns:a16="http://schemas.microsoft.com/office/drawing/2014/main" val="535566144"/>
                  </a:ext>
                </a:extLst>
              </a:tr>
              <a:tr h="471949">
                <a:tc>
                  <a:txBody>
                    <a:bodyPr/>
                    <a:lstStyle/>
                    <a:p>
                      <a:pPr algn="ctr"/>
                      <a:r>
                        <a:rPr lang="en-US" sz="1600" b="1" dirty="0">
                          <a:effectLst/>
                          <a:latin typeface="Franklin Gothic"/>
                        </a:rPr>
                        <a:t>CAGE Code</a:t>
                      </a:r>
                      <a:endParaRPr lang="en-US" sz="1600" dirty="0">
                        <a:effectLst/>
                        <a:latin typeface="Franklin Gothic"/>
                      </a:endParaRPr>
                    </a:p>
                  </a:txBody>
                  <a:tcPr marL="0" marR="0" marT="0" marB="0" anchor="ctr"/>
                </a:tc>
                <a:tc>
                  <a:txBody>
                    <a:bodyPr/>
                    <a:lstStyle/>
                    <a:p>
                      <a:r>
                        <a:rPr lang="en-US" sz="1400" dirty="0">
                          <a:effectLst/>
                          <a:latin typeface="+mj-lt"/>
                        </a:rPr>
                        <a:t>The Commercial and Government Entity (CAGE) code is a five-character ID number used extensively within the Federal government and administered by Defense Logistics Information Service (DLIS).</a:t>
                      </a:r>
                    </a:p>
                  </a:txBody>
                  <a:tcPr marL="0" marR="0" marT="0" marB="0" anchor="ctr"/>
                </a:tc>
                <a:extLst>
                  <a:ext uri="{0D108BD9-81ED-4DB2-BD59-A6C34878D82A}">
                    <a16:rowId xmlns:a16="http://schemas.microsoft.com/office/drawing/2014/main" val="2004802574"/>
                  </a:ext>
                </a:extLst>
              </a:tr>
              <a:tr h="442451">
                <a:tc>
                  <a:txBody>
                    <a:bodyPr/>
                    <a:lstStyle/>
                    <a:p>
                      <a:pPr marL="0" algn="ctr" defTabSz="914400" rtl="0" eaLnBrk="1" latinLnBrk="0" hangingPunct="1"/>
                      <a:r>
                        <a:rPr lang="en-US" sz="1600" b="1" kern="1200" dirty="0">
                          <a:solidFill>
                            <a:schemeClr val="tx1"/>
                          </a:solidFill>
                          <a:effectLst/>
                          <a:latin typeface="Franklin Gothic"/>
                          <a:ea typeface="+mn-ea"/>
                          <a:cs typeface="+mn-cs"/>
                        </a:rPr>
                        <a:t>Contract</a:t>
                      </a:r>
                    </a:p>
                  </a:txBody>
                  <a:tcPr anchor="ctr"/>
                </a:tc>
                <a:tc>
                  <a:txBody>
                    <a:bodyPr/>
                    <a:lstStyle/>
                    <a:p>
                      <a:r>
                        <a:rPr lang="en-US" sz="1400" b="0" i="0" kern="1200" dirty="0">
                          <a:solidFill>
                            <a:schemeClr val="tx1"/>
                          </a:solidFill>
                          <a:effectLst/>
                          <a:latin typeface="+mj-lt"/>
                          <a:ea typeface="+mn-ea"/>
                          <a:cs typeface="+mn-cs"/>
                        </a:rPr>
                        <a:t>A mutually binding legal relationship obligating the seller to furnish the supplies or services (including construction) and the buyer to pay for them.</a:t>
                      </a:r>
                      <a:endParaRPr lang="en-US" sz="1400" dirty="0">
                        <a:latin typeface="+mj-lt"/>
                      </a:endParaRPr>
                    </a:p>
                  </a:txBody>
                  <a:tcPr/>
                </a:tc>
                <a:extLst>
                  <a:ext uri="{0D108BD9-81ED-4DB2-BD59-A6C34878D82A}">
                    <a16:rowId xmlns:a16="http://schemas.microsoft.com/office/drawing/2014/main" val="3250508195"/>
                  </a:ext>
                </a:extLst>
              </a:tr>
              <a:tr h="378542">
                <a:tc>
                  <a:txBody>
                    <a:bodyPr/>
                    <a:lstStyle/>
                    <a:p>
                      <a:pPr marL="0" algn="ctr" defTabSz="914400" rtl="0" eaLnBrk="1" latinLnBrk="0" hangingPunct="1"/>
                      <a:r>
                        <a:rPr lang="en-US" sz="1600" b="1" kern="1200" dirty="0">
                          <a:solidFill>
                            <a:schemeClr val="tx1"/>
                          </a:solidFill>
                          <a:effectLst/>
                          <a:latin typeface="Franklin Gothic"/>
                          <a:ea typeface="+mn-ea"/>
                          <a:cs typeface="+mn-cs"/>
                        </a:rPr>
                        <a:t>Cost sharing</a:t>
                      </a:r>
                    </a:p>
                  </a:txBody>
                  <a:tcPr marL="0" marR="0" marT="0" marB="0" anchor="ctr"/>
                </a:tc>
                <a:tc>
                  <a:txBody>
                    <a:bodyPr/>
                    <a:lstStyle/>
                    <a:p>
                      <a:r>
                        <a:rPr lang="en-US" sz="1400" dirty="0">
                          <a:effectLst/>
                          <a:latin typeface="+mj-lt"/>
                        </a:rPr>
                        <a:t>An explicit arrangement under which the contractor bears some of the burden of reasonable, allocable, and allowable contract cost.</a:t>
                      </a:r>
                    </a:p>
                  </a:txBody>
                  <a:tcPr marL="0" marR="0" marT="0" marB="0" anchor="ctr"/>
                </a:tc>
                <a:extLst>
                  <a:ext uri="{0D108BD9-81ED-4DB2-BD59-A6C34878D82A}">
                    <a16:rowId xmlns:a16="http://schemas.microsoft.com/office/drawing/2014/main" val="3446306832"/>
                  </a:ext>
                </a:extLst>
              </a:tr>
              <a:tr h="378542">
                <a:tc>
                  <a:txBody>
                    <a:bodyPr/>
                    <a:lstStyle/>
                    <a:p>
                      <a:pPr marL="0" algn="ctr" defTabSz="914400" rtl="0" eaLnBrk="1" latinLnBrk="0" hangingPunct="1"/>
                      <a:r>
                        <a:rPr lang="en-US" sz="1600" b="1" kern="1200" dirty="0">
                          <a:solidFill>
                            <a:schemeClr val="tx1"/>
                          </a:solidFill>
                          <a:effectLst/>
                          <a:latin typeface="Franklin Gothic"/>
                          <a:ea typeface="+mn-ea"/>
                          <a:cs typeface="+mn-cs"/>
                        </a:rPr>
                        <a:t>Data Rights</a:t>
                      </a:r>
                    </a:p>
                  </a:txBody>
                  <a:tcPr marL="0" marR="0" marT="0" marB="0" anchor="ctr"/>
                </a:tc>
                <a:tc>
                  <a:txBody>
                    <a:bodyPr/>
                    <a:lstStyle/>
                    <a:p>
                      <a:r>
                        <a:rPr lang="en-US" sz="1400" dirty="0">
                          <a:effectLst/>
                          <a:latin typeface="+mj-lt"/>
                        </a:rPr>
                        <a:t>(FAR Subpart 27.4) consist of the legal rights a contractor and/or the government have to use technical, Intellectual Property (IP) and software data. This data can include proposal, source selection, software, management, concepts and technical packages. ... Specifically Negotiated License Rights.</a:t>
                      </a:r>
                    </a:p>
                  </a:txBody>
                  <a:tcPr marL="0" marR="0" marT="0" marB="0" anchor="ctr"/>
                </a:tc>
                <a:extLst>
                  <a:ext uri="{0D108BD9-81ED-4DB2-BD59-A6C34878D82A}">
                    <a16:rowId xmlns:a16="http://schemas.microsoft.com/office/drawing/2014/main" val="3504493629"/>
                  </a:ext>
                </a:extLst>
              </a:tr>
              <a:tr h="580103">
                <a:tc>
                  <a:txBody>
                    <a:bodyPr/>
                    <a:lstStyle/>
                    <a:p>
                      <a:pPr marL="0" algn="ctr" defTabSz="914400" rtl="0" eaLnBrk="1" latinLnBrk="0" hangingPunct="1"/>
                      <a:r>
                        <a:rPr lang="en-US" sz="1600" b="1" kern="1200" dirty="0">
                          <a:solidFill>
                            <a:schemeClr val="tx1"/>
                          </a:solidFill>
                          <a:effectLst/>
                          <a:latin typeface="Franklin Gothic"/>
                          <a:ea typeface="+mn-ea"/>
                          <a:cs typeface="+mn-cs"/>
                        </a:rPr>
                        <a:t>Fixed Price Contract</a:t>
                      </a:r>
                    </a:p>
                  </a:txBody>
                  <a:tcPr marL="0" marR="0" marT="0" marB="0" anchor="ctr"/>
                </a:tc>
                <a:tc>
                  <a:txBody>
                    <a:bodyPr/>
                    <a:lstStyle/>
                    <a:p>
                      <a:r>
                        <a:rPr lang="en-US" sz="1400" dirty="0">
                          <a:effectLst/>
                          <a:latin typeface="+mj-lt"/>
                        </a:rPr>
                        <a:t>A type of contract that provides for a firm price or, under appropriate circumstances, for an adjustable price for the supplies or services being procured.  This type of contract typically places the greater risk on the contractor.</a:t>
                      </a:r>
                    </a:p>
                  </a:txBody>
                  <a:tcPr marL="0" marR="0" marT="0" marB="0" anchor="ctr"/>
                </a:tc>
                <a:extLst>
                  <a:ext uri="{0D108BD9-81ED-4DB2-BD59-A6C34878D82A}">
                    <a16:rowId xmlns:a16="http://schemas.microsoft.com/office/drawing/2014/main" val="3902396361"/>
                  </a:ext>
                </a:extLst>
              </a:tr>
              <a:tr h="471948">
                <a:tc>
                  <a:txBody>
                    <a:bodyPr/>
                    <a:lstStyle/>
                    <a:p>
                      <a:pPr marL="0" algn="ctr" defTabSz="914400" rtl="0" eaLnBrk="1" latinLnBrk="0" hangingPunct="1"/>
                      <a:r>
                        <a:rPr lang="en-US" sz="1600" b="1" kern="1200" dirty="0">
                          <a:solidFill>
                            <a:schemeClr val="tx1"/>
                          </a:solidFill>
                          <a:effectLst/>
                          <a:latin typeface="Franklin Gothic"/>
                          <a:ea typeface="+mn-ea"/>
                          <a:cs typeface="+mn-cs"/>
                        </a:rPr>
                        <a:t>Intellectual Property (IP)</a:t>
                      </a:r>
                    </a:p>
                  </a:txBody>
                  <a:tcPr marL="0" marR="0" marT="0" marB="0" anchor="ctr"/>
                </a:tc>
                <a:tc>
                  <a:txBody>
                    <a:bodyPr/>
                    <a:lstStyle/>
                    <a:p>
                      <a:r>
                        <a:rPr lang="en-US" sz="1400" dirty="0">
                          <a:effectLst/>
                          <a:latin typeface="+mj-lt"/>
                        </a:rPr>
                        <a:t>Work or invention that is the result of creativity, such as a manuscript or a design, to which one has rights and for which one may apply for a patent, copyright, trademark, etc.</a:t>
                      </a:r>
                    </a:p>
                  </a:txBody>
                  <a:tcPr marL="0" marR="0" marT="0" marB="0" anchor="ctr"/>
                </a:tc>
                <a:extLst>
                  <a:ext uri="{0D108BD9-81ED-4DB2-BD59-A6C34878D82A}">
                    <a16:rowId xmlns:a16="http://schemas.microsoft.com/office/drawing/2014/main" val="827858747"/>
                  </a:ext>
                </a:extLst>
              </a:tr>
              <a:tr h="304800">
                <a:tc>
                  <a:txBody>
                    <a:bodyPr/>
                    <a:lstStyle/>
                    <a:p>
                      <a:pPr marL="0" algn="ctr" defTabSz="914400" rtl="0" eaLnBrk="1" latinLnBrk="0" hangingPunct="1"/>
                      <a:r>
                        <a:rPr lang="en-US" sz="1600" b="1" kern="1200" dirty="0">
                          <a:solidFill>
                            <a:schemeClr val="tx1"/>
                          </a:solidFill>
                          <a:effectLst/>
                          <a:latin typeface="Franklin Gothic"/>
                          <a:ea typeface="+mn-ea"/>
                          <a:cs typeface="+mn-cs"/>
                        </a:rPr>
                        <a:t>Request for Solution</a:t>
                      </a:r>
                    </a:p>
                  </a:txBody>
                  <a:tcPr/>
                </a:tc>
                <a:tc>
                  <a:txBody>
                    <a:bodyPr/>
                    <a:lstStyle/>
                    <a:p>
                      <a:r>
                        <a:rPr lang="en-US" sz="1400" dirty="0">
                          <a:latin typeface="+mj-lt"/>
                        </a:rPr>
                        <a:t>A request for solutions to a particular problem identified by the Government Customer</a:t>
                      </a:r>
                    </a:p>
                  </a:txBody>
                  <a:tcPr/>
                </a:tc>
                <a:extLst>
                  <a:ext uri="{0D108BD9-81ED-4DB2-BD59-A6C34878D82A}">
                    <a16:rowId xmlns:a16="http://schemas.microsoft.com/office/drawing/2014/main" val="632130896"/>
                  </a:ext>
                </a:extLst>
              </a:tr>
              <a:tr h="587348">
                <a:tc>
                  <a:txBody>
                    <a:bodyPr/>
                    <a:lstStyle/>
                    <a:p>
                      <a:pPr marL="0" algn="ctr" defTabSz="914400" rtl="0" eaLnBrk="1" latinLnBrk="0" hangingPunct="1"/>
                      <a:r>
                        <a:rPr lang="en-US" sz="1600" b="1" kern="1200" dirty="0">
                          <a:solidFill>
                            <a:schemeClr val="tx1"/>
                          </a:solidFill>
                          <a:effectLst/>
                          <a:latin typeface="Franklin Gothic"/>
                          <a:ea typeface="+mn-ea"/>
                          <a:cs typeface="+mn-cs"/>
                        </a:rPr>
                        <a:t>Statement of Work (SOW)</a:t>
                      </a:r>
                    </a:p>
                  </a:txBody>
                  <a:tcPr anchor="ctr"/>
                </a:tc>
                <a:tc>
                  <a:txBody>
                    <a:bodyPr/>
                    <a:lstStyle/>
                    <a:p>
                      <a:r>
                        <a:rPr lang="en-US" sz="1400" dirty="0">
                          <a:latin typeface="+mj-lt"/>
                        </a:rPr>
                        <a:t>That portion of the contract that clearly and concisely defines requirements of the specific work to be accomplished. Statements of work are individually tailored to consider the period of performance, deliverable items, if any, and the desired degree of performance flexibility.</a:t>
                      </a:r>
                    </a:p>
                  </a:txBody>
                  <a:tcPr/>
                </a:tc>
                <a:extLst>
                  <a:ext uri="{0D108BD9-81ED-4DB2-BD59-A6C34878D82A}">
                    <a16:rowId xmlns:a16="http://schemas.microsoft.com/office/drawing/2014/main" val="3015860662"/>
                  </a:ext>
                </a:extLst>
              </a:tr>
            </a:tbl>
          </a:graphicData>
        </a:graphic>
      </p:graphicFrame>
      <p:sp>
        <p:nvSpPr>
          <p:cNvPr id="3" name="TextBox 2">
            <a:extLst>
              <a:ext uri="{FF2B5EF4-FFF2-40B4-BE49-F238E27FC236}">
                <a16:creationId xmlns:a16="http://schemas.microsoft.com/office/drawing/2014/main" id="{E52ED4D1-2612-4079-802A-A360C346F2EA}"/>
              </a:ext>
            </a:extLst>
          </p:cNvPr>
          <p:cNvSpPr txBox="1"/>
          <p:nvPr/>
        </p:nvSpPr>
        <p:spPr>
          <a:xfrm>
            <a:off x="7205549" y="6484393"/>
            <a:ext cx="5122606" cy="369332"/>
          </a:xfrm>
          <a:prstGeom prst="rect">
            <a:avLst/>
          </a:prstGeom>
          <a:noFill/>
        </p:spPr>
        <p:txBody>
          <a:bodyPr wrap="square" rtlCol="0">
            <a:spAutoFit/>
          </a:bodyPr>
          <a:lstStyle/>
          <a:p>
            <a:r>
              <a:rPr lang="en-US" dirty="0">
                <a:hlinkClick r:id="rId4"/>
              </a:rPr>
              <a:t>https://www.usa.gov/understand-contracting-terms</a:t>
            </a:r>
            <a:endParaRPr lang="en-US" dirty="0"/>
          </a:p>
        </p:txBody>
      </p:sp>
    </p:spTree>
    <p:extLst>
      <p:ext uri="{BB962C8B-B14F-4D97-AF65-F5344CB8AC3E}">
        <p14:creationId xmlns:p14="http://schemas.microsoft.com/office/powerpoint/2010/main" val="59132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E29778-AD52-4EA1-A29C-537D16876184}"/>
              </a:ext>
            </a:extLst>
          </p:cNvPr>
          <p:cNvSpPr/>
          <p:nvPr/>
        </p:nvSpPr>
        <p:spPr>
          <a:xfrm>
            <a:off x="3342967" y="283816"/>
            <a:ext cx="5506065" cy="592983"/>
          </a:xfrm>
          <a:prstGeom prst="rect">
            <a:avLst/>
          </a:prstGeom>
        </p:spPr>
        <p:txBody>
          <a:bodyPr wrap="square">
            <a:spAutoFit/>
          </a:bodyPr>
          <a:lstStyle/>
          <a:p>
            <a:pPr>
              <a:lnSpc>
                <a:spcPct val="110000"/>
              </a:lnSpc>
            </a:pPr>
            <a:r>
              <a:rPr lang="en-US" sz="3200" b="1" spc="300" dirty="0">
                <a:solidFill>
                  <a:srgbClr val="D91F3D"/>
                </a:solidFill>
                <a:latin typeface="Franklin Gothic Demi" panose="020B0703020102020204" pitchFamily="34" charset="0"/>
                <a:ea typeface="Franklin Gothic Book" charset="0"/>
                <a:cs typeface="Franklin Gothic Book" charset="0"/>
              </a:rPr>
              <a:t>Submission Strategies</a:t>
            </a:r>
            <a:endParaRPr lang="id-ID" sz="3200" b="1" spc="300" dirty="0">
              <a:solidFill>
                <a:srgbClr val="D91F3D"/>
              </a:solidFill>
              <a:latin typeface="Franklin Gothic Demi" panose="020B0703020102020204" pitchFamily="34" charset="0"/>
              <a:ea typeface="Franklin Gothic Book" charset="0"/>
              <a:cs typeface="Franklin Gothic Book" charset="0"/>
            </a:endParaRPr>
          </a:p>
        </p:txBody>
      </p:sp>
      <p:graphicFrame>
        <p:nvGraphicFramePr>
          <p:cNvPr id="3" name="Diagram 2">
            <a:extLst>
              <a:ext uri="{FF2B5EF4-FFF2-40B4-BE49-F238E27FC236}">
                <a16:creationId xmlns:a16="http://schemas.microsoft.com/office/drawing/2014/main" id="{1B197C45-2F18-49AE-B87D-7213531AF464}"/>
              </a:ext>
            </a:extLst>
          </p:cNvPr>
          <p:cNvGraphicFramePr/>
          <p:nvPr>
            <p:extLst>
              <p:ext uri="{D42A27DB-BD31-4B8C-83A1-F6EECF244321}">
                <p14:modId xmlns:p14="http://schemas.microsoft.com/office/powerpoint/2010/main" val="2559023022"/>
              </p:ext>
            </p:extLst>
          </p:nvPr>
        </p:nvGraphicFramePr>
        <p:xfrm>
          <a:off x="1655096" y="580307"/>
          <a:ext cx="888180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Triangle 3">
            <a:extLst>
              <a:ext uri="{FF2B5EF4-FFF2-40B4-BE49-F238E27FC236}">
                <a16:creationId xmlns:a16="http://schemas.microsoft.com/office/drawing/2014/main" id="{312D6F60-F538-4E80-AC05-21832356ECDC}"/>
              </a:ext>
            </a:extLst>
          </p:cNvPr>
          <p:cNvSpPr/>
          <p:nvPr/>
        </p:nvSpPr>
        <p:spPr>
          <a:xfrm flipH="1">
            <a:off x="8979249" y="4301642"/>
            <a:ext cx="3212751" cy="2556358"/>
          </a:xfrm>
          <a:prstGeom prst="rtTriangle">
            <a:avLst/>
          </a:prstGeom>
          <a:solidFill>
            <a:srgbClr val="D91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1D66C9A-0DE9-4974-AAAF-8B91F92E88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5004" y="5971172"/>
            <a:ext cx="1533751" cy="468621"/>
          </a:xfrm>
          <a:prstGeom prst="rect">
            <a:avLst/>
          </a:prstGeom>
        </p:spPr>
      </p:pic>
    </p:spTree>
    <p:extLst>
      <p:ext uri="{BB962C8B-B14F-4D97-AF65-F5344CB8AC3E}">
        <p14:creationId xmlns:p14="http://schemas.microsoft.com/office/powerpoint/2010/main" val="271859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311" y="389968"/>
            <a:ext cx="3881438" cy="923330"/>
          </a:xfrm>
          <a:prstGeom prst="rect">
            <a:avLst/>
          </a:prstGeom>
        </p:spPr>
        <p:txBody>
          <a:bodyPr wrap="square">
            <a:spAutoFit/>
          </a:bodyPr>
          <a:lstStyle/>
          <a:p>
            <a:pPr lvl="0">
              <a:defRPr/>
            </a:pPr>
            <a:r>
              <a:rPr lang="en-US" sz="3600" dirty="0">
                <a:latin typeface="Franklin Gothic Demi Cond" charset="0"/>
                <a:ea typeface="Franklin Gothic Demi Cond" charset="0"/>
                <a:cs typeface="Franklin Gothic Demi Cond" charset="0"/>
              </a:rPr>
              <a:t>NSTXL Team</a:t>
            </a:r>
            <a:endParaRPr lang="en-US" sz="3600" dirty="0">
              <a:latin typeface="Franklin Gothic Demi Cond" panose="020B0706030402020204" pitchFamily="34" charset="0"/>
            </a:endParaRPr>
          </a:p>
          <a:p>
            <a:pPr marL="457200" indent="-457200">
              <a:buNone/>
            </a:pPr>
            <a:endParaRPr lang="en-US" dirty="0">
              <a:latin typeface="Franklin Gothic" charset="0"/>
              <a:ea typeface="Franklin Gothic" charset="0"/>
              <a:cs typeface="Franklin Gothic" charset="0"/>
            </a:endParaRPr>
          </a:p>
        </p:txBody>
      </p:sp>
      <p:sp>
        <p:nvSpPr>
          <p:cNvPr id="7" name="Rectangle 6"/>
          <p:cNvSpPr/>
          <p:nvPr/>
        </p:nvSpPr>
        <p:spPr>
          <a:xfrm>
            <a:off x="5559421" y="1086541"/>
            <a:ext cx="5315057" cy="3831818"/>
          </a:xfrm>
          <a:prstGeom prst="rect">
            <a:avLst/>
          </a:prstGeom>
        </p:spPr>
        <p:txBody>
          <a:bodyPr wrap="square">
            <a:spAutoFit/>
          </a:bodyPr>
          <a:lstStyle/>
          <a:p>
            <a:pPr>
              <a:defRPr/>
            </a:pPr>
            <a:r>
              <a:rPr lang="en-US" b="1" dirty="0">
                <a:latin typeface="Franklin Gothic" charset="0"/>
                <a:ea typeface="Franklin Gothic" charset="0"/>
                <a:cs typeface="Franklin Gothic" charset="0"/>
              </a:rPr>
              <a:t>NSTXL</a:t>
            </a:r>
            <a:endParaRPr lang="en-US" b="1" dirty="0">
              <a:latin typeface="Franklin Gothic Book" panose="020B0503020102020204" pitchFamily="34" charset="0"/>
            </a:endParaRPr>
          </a:p>
          <a:p>
            <a:pPr marL="457200" indent="-457200">
              <a:buFont typeface="Arial"/>
              <a:buNone/>
            </a:pPr>
            <a:r>
              <a:rPr lang="en-US" dirty="0">
                <a:latin typeface="Franklin Gothic Book" panose="020B0503020102020204" pitchFamily="34" charset="0"/>
              </a:rPr>
              <a:t>Teresa Speck, TReX Director</a:t>
            </a:r>
          </a:p>
          <a:p>
            <a:pPr marL="457200" indent="-457200">
              <a:spcAft>
                <a:spcPts val="900"/>
              </a:spcAft>
              <a:buFont typeface="Arial"/>
              <a:buNone/>
            </a:pPr>
            <a:r>
              <a:rPr lang="en-US" dirty="0">
                <a:latin typeface="Franklin Gothic Book" panose="020B0503020102020204" pitchFamily="34" charset="0"/>
                <a:hlinkClick r:id="rId3"/>
              </a:rPr>
              <a:t>teresa@nstxl.org</a:t>
            </a:r>
            <a:endParaRPr lang="en-US" dirty="0">
              <a:latin typeface="Franklin Gothic Book" panose="020B0503020102020204" pitchFamily="34" charset="0"/>
            </a:endParaRPr>
          </a:p>
          <a:p>
            <a:pPr marL="457200" indent="-457200">
              <a:buFont typeface="Arial"/>
              <a:buNone/>
            </a:pPr>
            <a:r>
              <a:rPr lang="en-US" dirty="0">
                <a:latin typeface="Franklin Gothic Book" panose="020B0503020102020204" pitchFamily="34" charset="0"/>
              </a:rPr>
              <a:t>Dr. Larry Solliday, SVP Acquisition and Technology</a:t>
            </a:r>
          </a:p>
          <a:p>
            <a:pPr marL="457200" indent="-457200">
              <a:spcAft>
                <a:spcPts val="900"/>
              </a:spcAft>
              <a:buFont typeface="Arial"/>
              <a:buNone/>
            </a:pPr>
            <a:r>
              <a:rPr lang="en-US" dirty="0">
                <a:latin typeface="Franklin Gothic Book" panose="020B0503020102020204" pitchFamily="34" charset="0"/>
                <a:hlinkClick r:id="rId4"/>
              </a:rPr>
              <a:t>larry@nstxl.org</a:t>
            </a:r>
            <a:endParaRPr lang="en-US" dirty="0">
              <a:latin typeface="Franklin Gothic Book" panose="020B0503020102020204" pitchFamily="34" charset="0"/>
            </a:endParaRPr>
          </a:p>
          <a:p>
            <a:pPr marL="457200" indent="-457200">
              <a:buFont typeface="Arial"/>
              <a:buNone/>
            </a:pPr>
            <a:r>
              <a:rPr lang="en-US" dirty="0">
                <a:latin typeface="Franklin Gothic Book" panose="020B0503020102020204" pitchFamily="34" charset="0"/>
              </a:rPr>
              <a:t>Bernice Glenn, SVP Strategic Membership</a:t>
            </a:r>
          </a:p>
          <a:p>
            <a:pPr marL="457200" indent="-457200">
              <a:spcAft>
                <a:spcPts val="900"/>
              </a:spcAft>
              <a:buFont typeface="Arial"/>
              <a:buNone/>
            </a:pPr>
            <a:r>
              <a:rPr lang="en-US" dirty="0">
                <a:latin typeface="Franklin Gothic Book" panose="020B0503020102020204" pitchFamily="34" charset="0"/>
                <a:hlinkClick r:id="rId5"/>
              </a:rPr>
              <a:t>bernice@nstxl.org</a:t>
            </a:r>
            <a:endParaRPr lang="en-US" dirty="0">
              <a:latin typeface="Franklin Gothic Book" panose="020B0503020102020204" pitchFamily="34" charset="0"/>
            </a:endParaRPr>
          </a:p>
          <a:p>
            <a:pPr marL="457200" indent="-457200">
              <a:spcAft>
                <a:spcPts val="900"/>
              </a:spcAft>
              <a:buFont typeface="Arial"/>
              <a:buNone/>
            </a:pPr>
            <a:r>
              <a:rPr lang="en-US" dirty="0">
                <a:latin typeface="Franklin Gothic Book" panose="020B0503020102020204" pitchFamily="34" charset="0"/>
              </a:rPr>
              <a:t>Kasia Chaberski, Marketing and Communications</a:t>
            </a:r>
          </a:p>
          <a:p>
            <a:pPr marL="457200" indent="-457200">
              <a:spcAft>
                <a:spcPts val="900"/>
              </a:spcAft>
              <a:buFont typeface="Arial"/>
              <a:buNone/>
            </a:pPr>
            <a:r>
              <a:rPr lang="en-US" dirty="0">
                <a:latin typeface="Franklin Gothic Book" panose="020B0503020102020204" pitchFamily="34" charset="0"/>
                <a:hlinkClick r:id="rId6"/>
              </a:rPr>
              <a:t>kasia@nstxl.org</a:t>
            </a:r>
            <a:r>
              <a:rPr lang="en-US" dirty="0">
                <a:latin typeface="Franklin Gothic Book" panose="020B0503020102020204" pitchFamily="34" charset="0"/>
              </a:rPr>
              <a:t> </a:t>
            </a:r>
          </a:p>
          <a:p>
            <a:pPr marL="457200" indent="-457200">
              <a:spcAft>
                <a:spcPts val="900"/>
              </a:spcAft>
              <a:buFont typeface="Arial"/>
              <a:buNone/>
            </a:pPr>
            <a:r>
              <a:rPr lang="en-US" dirty="0">
                <a:latin typeface="Franklin Gothic Book" panose="020B0503020102020204" pitchFamily="34" charset="0"/>
              </a:rPr>
              <a:t>Hannah Goodman, Membership</a:t>
            </a:r>
          </a:p>
          <a:p>
            <a:pPr marL="457200" indent="-457200">
              <a:spcAft>
                <a:spcPts val="900"/>
              </a:spcAft>
              <a:buFont typeface="Arial"/>
              <a:buNone/>
            </a:pPr>
            <a:r>
              <a:rPr lang="en-US" dirty="0">
                <a:latin typeface="Franklin Gothic Book" panose="020B0503020102020204" pitchFamily="34" charset="0"/>
                <a:hlinkClick r:id="rId7"/>
              </a:rPr>
              <a:t>hannah@nstxl.org</a:t>
            </a:r>
            <a:r>
              <a:rPr lang="en-US" dirty="0">
                <a:latin typeface="Franklin Gothic Book" panose="020B0503020102020204" pitchFamily="34" charset="0"/>
              </a:rPr>
              <a:t> </a:t>
            </a:r>
          </a:p>
        </p:txBody>
      </p:sp>
      <p:sp>
        <p:nvSpPr>
          <p:cNvPr id="8" name="Right Triangle 7">
            <a:extLst>
              <a:ext uri="{FF2B5EF4-FFF2-40B4-BE49-F238E27FC236}">
                <a16:creationId xmlns:a16="http://schemas.microsoft.com/office/drawing/2014/main" id="{914DD7E0-E90B-478E-B834-219CC9D5B623}"/>
              </a:ext>
            </a:extLst>
          </p:cNvPr>
          <p:cNvSpPr/>
          <p:nvPr/>
        </p:nvSpPr>
        <p:spPr>
          <a:xfrm>
            <a:off x="0" y="2638659"/>
            <a:ext cx="5675870" cy="4219341"/>
          </a:xfrm>
          <a:prstGeom prst="rtTriangle">
            <a:avLst/>
          </a:prstGeom>
          <a:solidFill>
            <a:srgbClr val="D9203D">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9C69391-860D-4087-A4B3-6EE91997B6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449" y="5231263"/>
            <a:ext cx="3020422" cy="1240973"/>
          </a:xfrm>
          <a:prstGeom prst="rect">
            <a:avLst/>
          </a:prstGeom>
        </p:spPr>
      </p:pic>
    </p:spTree>
    <p:extLst>
      <p:ext uri="{BB962C8B-B14F-4D97-AF65-F5344CB8AC3E}">
        <p14:creationId xmlns:p14="http://schemas.microsoft.com/office/powerpoint/2010/main" val="163141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84" y="613458"/>
            <a:ext cx="5186570" cy="2130957"/>
          </a:xfrm>
          <a:prstGeom prst="rect">
            <a:avLst/>
          </a:prstGeom>
        </p:spPr>
      </p:pic>
      <p:sp>
        <p:nvSpPr>
          <p:cNvPr id="22" name="Rectangle 21"/>
          <p:cNvSpPr/>
          <p:nvPr/>
        </p:nvSpPr>
        <p:spPr>
          <a:xfrm>
            <a:off x="1056126" y="5956368"/>
            <a:ext cx="1340432" cy="369332"/>
          </a:xfrm>
          <a:prstGeom prst="rect">
            <a:avLst/>
          </a:prstGeom>
        </p:spPr>
        <p:txBody>
          <a:bodyPr wrap="none">
            <a:spAutoFit/>
          </a:bodyPr>
          <a:lstStyle/>
          <a:p>
            <a:pPr algn="ctr">
              <a:defRPr/>
            </a:pPr>
            <a:r>
              <a:rPr lang="en-US" kern="0" spc="300" dirty="0">
                <a:solidFill>
                  <a:srgbClr val="D91F3D"/>
                </a:solidFill>
                <a:latin typeface="Franklin Gothic Condensed" charset="0"/>
                <a:ea typeface="Franklin Gothic Condensed" charset="0"/>
                <a:cs typeface="Franklin Gothic Condensed" charset="0"/>
              </a:rPr>
              <a:t>nstxl.org</a:t>
            </a:r>
          </a:p>
        </p:txBody>
      </p:sp>
      <p:sp>
        <p:nvSpPr>
          <p:cNvPr id="24" name="TextBox 23"/>
          <p:cNvSpPr txBox="1"/>
          <p:nvPr/>
        </p:nvSpPr>
        <p:spPr>
          <a:xfrm>
            <a:off x="763884" y="2702787"/>
            <a:ext cx="5571333" cy="1323439"/>
          </a:xfrm>
          <a:prstGeom prst="rect">
            <a:avLst/>
          </a:prstGeom>
          <a:noFill/>
        </p:spPr>
        <p:txBody>
          <a:bodyPr wrap="none" rtlCol="0">
            <a:spAutoFit/>
          </a:bodyPr>
          <a:lstStyle/>
          <a:p>
            <a:r>
              <a:rPr lang="en-US" sz="4800" dirty="0">
                <a:latin typeface="Franklin Gothic Book" charset="0"/>
                <a:ea typeface="Franklin Gothic Book" charset="0"/>
                <a:cs typeface="Franklin Gothic Book" charset="0"/>
              </a:rPr>
              <a:t>Contracting &amp; Coffee</a:t>
            </a:r>
          </a:p>
          <a:p>
            <a:pPr algn="ctr"/>
            <a:r>
              <a:rPr lang="en-US" sz="3200" dirty="0">
                <a:latin typeface="Franklin Gothic Book" charset="0"/>
                <a:ea typeface="Franklin Gothic Book" charset="0"/>
                <a:cs typeface="Franklin Gothic Book" charset="0"/>
              </a:rPr>
              <a:t>June 2019</a:t>
            </a:r>
            <a:endParaRPr lang="en-US" sz="2800" dirty="0">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50313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78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ight Triangle 8"/>
          <p:cNvSpPr/>
          <p:nvPr/>
        </p:nvSpPr>
        <p:spPr>
          <a:xfrm>
            <a:off x="0" y="2638659"/>
            <a:ext cx="5675870" cy="4219341"/>
          </a:xfrm>
          <a:prstGeom prst="rtTriangle">
            <a:avLst/>
          </a:prstGeom>
          <a:solidFill>
            <a:srgbClr val="D9203D">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49" y="5231263"/>
            <a:ext cx="3020422" cy="1240973"/>
          </a:xfrm>
          <a:prstGeom prst="rect">
            <a:avLst/>
          </a:prstGeom>
        </p:spPr>
      </p:pic>
      <p:sp>
        <p:nvSpPr>
          <p:cNvPr id="13" name="Rectangle 12"/>
          <p:cNvSpPr/>
          <p:nvPr/>
        </p:nvSpPr>
        <p:spPr>
          <a:xfrm>
            <a:off x="9145455" y="6139545"/>
            <a:ext cx="1127232" cy="276999"/>
          </a:xfrm>
          <a:prstGeom prst="rect">
            <a:avLst/>
          </a:prstGeom>
        </p:spPr>
        <p:txBody>
          <a:bodyPr wrap="none">
            <a:spAutoFit/>
          </a:bodyPr>
          <a:lstStyle/>
          <a:p>
            <a:pPr algn="ctr">
              <a:defRPr/>
            </a:pPr>
            <a:r>
              <a:rPr lang="en-US" sz="1200" kern="0" spc="300" dirty="0">
                <a:solidFill>
                  <a:schemeClr val="bg1"/>
                </a:solidFill>
                <a:latin typeface="Franklin Gothic" charset="0"/>
                <a:ea typeface="Franklin Gothic" charset="0"/>
                <a:cs typeface="Franklin Gothic" charset="0"/>
              </a:rPr>
              <a:t>nstxl.org</a:t>
            </a:r>
          </a:p>
        </p:txBody>
      </p:sp>
      <p:sp>
        <p:nvSpPr>
          <p:cNvPr id="14" name="TextBox 13"/>
          <p:cNvSpPr txBox="1"/>
          <p:nvPr/>
        </p:nvSpPr>
        <p:spPr>
          <a:xfrm>
            <a:off x="9145455" y="5851749"/>
            <a:ext cx="2486643" cy="338554"/>
          </a:xfrm>
          <a:prstGeom prst="rect">
            <a:avLst/>
          </a:prstGeom>
          <a:noFill/>
        </p:spPr>
        <p:txBody>
          <a:bodyPr wrap="none" rtlCol="0">
            <a:spAutoFit/>
          </a:bodyPr>
          <a:lstStyle/>
          <a:p>
            <a:r>
              <a:rPr lang="en-US" sz="1600" dirty="0">
                <a:solidFill>
                  <a:schemeClr val="bg1"/>
                </a:solidFill>
                <a:latin typeface="Franklin Gothic Book" charset="0"/>
                <a:ea typeface="Franklin Gothic Book" charset="0"/>
                <a:cs typeface="Franklin Gothic Book" charset="0"/>
              </a:rPr>
              <a:t>Additional info can go here</a:t>
            </a:r>
          </a:p>
        </p:txBody>
      </p:sp>
      <p:sp>
        <p:nvSpPr>
          <p:cNvPr id="2" name="TextBox 1">
            <a:extLst>
              <a:ext uri="{FF2B5EF4-FFF2-40B4-BE49-F238E27FC236}">
                <a16:creationId xmlns:a16="http://schemas.microsoft.com/office/drawing/2014/main" id="{04083CB9-2D43-43A4-9FCE-93B46086E8DA}"/>
              </a:ext>
            </a:extLst>
          </p:cNvPr>
          <p:cNvSpPr txBox="1"/>
          <p:nvPr/>
        </p:nvSpPr>
        <p:spPr>
          <a:xfrm>
            <a:off x="5675870" y="73742"/>
            <a:ext cx="6516130" cy="6710516"/>
          </a:xfrm>
          <a:prstGeom prst="rect">
            <a:avLst/>
          </a:prstGeom>
          <a:solidFill>
            <a:schemeClr val="bg1">
              <a:lumMod val="75000"/>
            </a:schemeClr>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982BEB22-60BB-4C09-A25F-A7C003656D7F}"/>
              </a:ext>
            </a:extLst>
          </p:cNvPr>
          <p:cNvSpPr txBox="1"/>
          <p:nvPr/>
        </p:nvSpPr>
        <p:spPr>
          <a:xfrm>
            <a:off x="5713893" y="83575"/>
            <a:ext cx="6174658" cy="6401753"/>
          </a:xfrm>
          <a:prstGeom prst="rect">
            <a:avLst/>
          </a:prstGeom>
          <a:noFill/>
        </p:spPr>
        <p:txBody>
          <a:bodyPr wrap="square" rtlCol="0">
            <a:spAutoFit/>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Introduction</a:t>
            </a:r>
          </a:p>
          <a:p>
            <a:pPr marL="285750" indent="-285750">
              <a:buFont typeface="Arial" panose="020B0604020202020204" pitchFamily="34" charset="0"/>
              <a:buChar char="•"/>
            </a:pPr>
            <a:r>
              <a:rPr lang="en-US" sz="2800" dirty="0"/>
              <a:t>What is an OTA?</a:t>
            </a:r>
          </a:p>
          <a:p>
            <a:pPr marL="285750" indent="-285750">
              <a:buFont typeface="Arial" panose="020B0604020202020204" pitchFamily="34" charset="0"/>
              <a:buChar char="•"/>
            </a:pPr>
            <a:r>
              <a:rPr lang="en-US" sz="2800" dirty="0"/>
              <a:t>Is an OTA right for you?</a:t>
            </a:r>
          </a:p>
          <a:p>
            <a:pPr marL="285750" indent="-285750">
              <a:buFont typeface="Arial" panose="020B0604020202020204" pitchFamily="34" charset="0"/>
              <a:buChar char="•"/>
            </a:pPr>
            <a:r>
              <a:rPr lang="en-US" sz="2800" dirty="0"/>
              <a:t>Analysis of your solution</a:t>
            </a:r>
          </a:p>
          <a:p>
            <a:pPr marL="285750" indent="-285750">
              <a:buFont typeface="Arial" panose="020B0604020202020204" pitchFamily="34" charset="0"/>
              <a:buChar char="•"/>
            </a:pPr>
            <a:r>
              <a:rPr lang="en-US" sz="2800" dirty="0"/>
              <a:t>What is a Prime or Sub?</a:t>
            </a:r>
          </a:p>
          <a:p>
            <a:pPr marL="285750" indent="-285750">
              <a:buFont typeface="Arial" panose="020B0604020202020204" pitchFamily="34" charset="0"/>
              <a:buChar char="•"/>
            </a:pPr>
            <a:r>
              <a:rPr lang="en-US" sz="2800" dirty="0"/>
              <a:t>How to respond as a Prime or Sub</a:t>
            </a:r>
          </a:p>
          <a:p>
            <a:pPr marL="742950" lvl="1" indent="-285750">
              <a:buFont typeface="Arial" panose="020B0604020202020204" pitchFamily="34" charset="0"/>
              <a:buChar char="•"/>
            </a:pPr>
            <a:r>
              <a:rPr lang="en-US" sz="2800" dirty="0"/>
              <a:t>Understand what they are asking</a:t>
            </a:r>
          </a:p>
          <a:p>
            <a:pPr marL="742950" lvl="1" indent="-285750">
              <a:buFont typeface="Arial" panose="020B0604020202020204" pitchFamily="34" charset="0"/>
              <a:buChar char="•"/>
            </a:pPr>
            <a:r>
              <a:rPr lang="en-US" sz="2800" dirty="0"/>
              <a:t>Can you meet the requirements?</a:t>
            </a:r>
          </a:p>
          <a:p>
            <a:pPr marL="742950" lvl="1" indent="-285750">
              <a:buFont typeface="Arial" panose="020B0604020202020204" pitchFamily="34" charset="0"/>
              <a:buChar char="•"/>
            </a:pPr>
            <a:r>
              <a:rPr lang="en-US" sz="2800" dirty="0"/>
              <a:t>Create an outline</a:t>
            </a:r>
          </a:p>
          <a:p>
            <a:pPr marL="742950" lvl="1" indent="-285750">
              <a:buFont typeface="Arial" panose="020B0604020202020204" pitchFamily="34" charset="0"/>
              <a:buChar char="•"/>
            </a:pPr>
            <a:r>
              <a:rPr lang="en-US" sz="2800" dirty="0"/>
              <a:t>Understand pricing strategy</a:t>
            </a:r>
          </a:p>
          <a:p>
            <a:pPr marL="742950" lvl="1" indent="-285750">
              <a:buFont typeface="Arial" panose="020B0604020202020204" pitchFamily="34" charset="0"/>
              <a:buChar char="•"/>
            </a:pPr>
            <a:r>
              <a:rPr lang="en-US" sz="2800" dirty="0"/>
              <a:t>Craft messaging</a:t>
            </a:r>
          </a:p>
          <a:p>
            <a:pPr marL="285750" indent="-285750">
              <a:buFont typeface="Arial" panose="020B0604020202020204" pitchFamily="34" charset="0"/>
              <a:buChar char="•"/>
            </a:pPr>
            <a:r>
              <a:rPr lang="en-US" sz="2800" dirty="0"/>
              <a:t>Proposal Terminology 101</a:t>
            </a:r>
          </a:p>
          <a:p>
            <a:pPr marL="285750" indent="-285750">
              <a:buFont typeface="Arial" panose="020B0604020202020204" pitchFamily="34" charset="0"/>
              <a:buChar char="•"/>
            </a:pPr>
            <a:r>
              <a:rPr lang="en-US" sz="2800" dirty="0"/>
              <a:t>Submission strategies</a:t>
            </a:r>
          </a:p>
          <a:p>
            <a:endParaRPr lang="en-US" dirty="0"/>
          </a:p>
        </p:txBody>
      </p:sp>
    </p:spTree>
    <p:extLst>
      <p:ext uri="{BB962C8B-B14F-4D97-AF65-F5344CB8AC3E}">
        <p14:creationId xmlns:p14="http://schemas.microsoft.com/office/powerpoint/2010/main" val="1623042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10" name="Rectangle 9"/>
          <p:cNvSpPr/>
          <p:nvPr/>
        </p:nvSpPr>
        <p:spPr>
          <a:xfrm>
            <a:off x="6096000" y="722451"/>
            <a:ext cx="5489412" cy="4311886"/>
          </a:xfrm>
          <a:prstGeom prst="rect">
            <a:avLst/>
          </a:prstGeom>
        </p:spPr>
        <p:txBody>
          <a:bodyPr wrap="square">
            <a:spAutoFit/>
          </a:bodyPr>
          <a:lstStyle/>
          <a:p>
            <a:pPr>
              <a:lnSpc>
                <a:spcPct val="110000"/>
              </a:lnSpc>
            </a:pPr>
            <a:r>
              <a:rPr lang="en-US" sz="3600" spc="300" dirty="0">
                <a:latin typeface="Franklin Gothic Demi" panose="020B0703020102020204" pitchFamily="34" charset="0"/>
                <a:ea typeface="Franklin Gothic Book" charset="0"/>
                <a:cs typeface="Franklin Gothic Book" charset="0"/>
              </a:rPr>
              <a:t>Introduction:</a:t>
            </a:r>
          </a:p>
          <a:p>
            <a:pPr>
              <a:lnSpc>
                <a:spcPct val="110000"/>
              </a:lnSpc>
            </a:pPr>
            <a:endParaRPr lang="en-US" sz="3600" spc="300" dirty="0">
              <a:latin typeface="Franklin Gothic Book" panose="020B0503020102020204" pitchFamily="34" charset="0"/>
              <a:ea typeface="Franklin Gothic Book" charset="0"/>
              <a:cs typeface="Franklin Gothic Book" charset="0"/>
            </a:endParaRPr>
          </a:p>
          <a:p>
            <a:pPr marL="571500" indent="-571500">
              <a:lnSpc>
                <a:spcPct val="110000"/>
              </a:lnSpc>
              <a:buFont typeface="Arial" panose="020B0604020202020204" pitchFamily="34" charset="0"/>
              <a:buChar char="•"/>
            </a:pPr>
            <a:r>
              <a:rPr lang="en-US" sz="3600" spc="300" dirty="0">
                <a:latin typeface="Franklin Gothic Book" panose="020B0503020102020204" pitchFamily="34" charset="0"/>
                <a:ea typeface="Franklin Gothic Book" charset="0"/>
                <a:cs typeface="Franklin Gothic Book" charset="0"/>
              </a:rPr>
              <a:t>NSTXL history</a:t>
            </a:r>
          </a:p>
          <a:p>
            <a:pPr>
              <a:lnSpc>
                <a:spcPct val="110000"/>
              </a:lnSpc>
            </a:pPr>
            <a:endParaRPr lang="en-US" sz="3600" spc="300" dirty="0">
              <a:latin typeface="Franklin Gothic Book" panose="020B0503020102020204" pitchFamily="34" charset="0"/>
              <a:ea typeface="Franklin Gothic Book" charset="0"/>
              <a:cs typeface="Franklin Gothic Book" charset="0"/>
            </a:endParaRPr>
          </a:p>
          <a:p>
            <a:pPr marL="571500" indent="-571500">
              <a:lnSpc>
                <a:spcPct val="110000"/>
              </a:lnSpc>
              <a:buFont typeface="Arial" panose="020B0604020202020204" pitchFamily="34" charset="0"/>
              <a:buChar char="•"/>
            </a:pPr>
            <a:r>
              <a:rPr lang="en-US" sz="3600" spc="300" dirty="0">
                <a:latin typeface="Franklin Gothic Book" panose="020B0503020102020204" pitchFamily="34" charset="0"/>
                <a:ea typeface="Franklin Gothic Book" charset="0"/>
                <a:cs typeface="Franklin Gothic Book" charset="0"/>
              </a:rPr>
              <a:t>TReX and S</a:t>
            </a:r>
            <a:r>
              <a:rPr lang="en-US" sz="3600" spc="300" baseline="30000" dirty="0">
                <a:latin typeface="Franklin Gothic Book" panose="020B0503020102020204" pitchFamily="34" charset="0"/>
                <a:ea typeface="Franklin Gothic Book" charset="0"/>
                <a:cs typeface="Franklin Gothic Book" charset="0"/>
              </a:rPr>
              <a:t>2</a:t>
            </a:r>
            <a:r>
              <a:rPr lang="en-US" sz="3600" spc="300" dirty="0">
                <a:latin typeface="Franklin Gothic Book" panose="020B0503020102020204" pitchFamily="34" charset="0"/>
                <a:ea typeface="Franklin Gothic Book" charset="0"/>
                <a:cs typeface="Franklin Gothic Book" charset="0"/>
              </a:rPr>
              <a:t>MARTS</a:t>
            </a:r>
          </a:p>
          <a:p>
            <a:pPr>
              <a:lnSpc>
                <a:spcPct val="110000"/>
              </a:lnSpc>
            </a:pPr>
            <a:endParaRPr lang="en-US" sz="3600" spc="300" dirty="0">
              <a:latin typeface="Franklin Gothic Book" panose="020B0503020102020204" pitchFamily="34" charset="0"/>
              <a:ea typeface="Franklin Gothic Book" charset="0"/>
              <a:cs typeface="Franklin Gothic Book" charset="0"/>
            </a:endParaRPr>
          </a:p>
          <a:p>
            <a:pPr marL="571500" indent="-571500">
              <a:lnSpc>
                <a:spcPct val="110000"/>
              </a:lnSpc>
              <a:buFont typeface="Arial" panose="020B0604020202020204" pitchFamily="34" charset="0"/>
              <a:buChar char="•"/>
            </a:pPr>
            <a:r>
              <a:rPr lang="en-US" sz="3600" spc="300" dirty="0">
                <a:latin typeface="Franklin Gothic Book" panose="020B0503020102020204" pitchFamily="34" charset="0"/>
                <a:ea typeface="Franklin Gothic Book" charset="0"/>
                <a:cs typeface="Franklin Gothic Book" charset="0"/>
              </a:rPr>
              <a:t>Teresa Speck</a:t>
            </a:r>
            <a:endParaRPr lang="id-ID" sz="3600" spc="300" dirty="0">
              <a:latin typeface="Franklin Gothic Book" panose="020B0503020102020204" pitchFamily="34" charset="0"/>
              <a:ea typeface="Franklin Gothic Book" charset="0"/>
              <a:cs typeface="Franklin Gothic Book"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37365" y="5382229"/>
            <a:ext cx="2134195" cy="147577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319" y="5868365"/>
            <a:ext cx="1667078" cy="509358"/>
          </a:xfrm>
          <a:prstGeom prst="rect">
            <a:avLst/>
          </a:prstGeom>
        </p:spPr>
      </p:pic>
      <p:pic>
        <p:nvPicPr>
          <p:cNvPr id="6" name="Picture 5">
            <a:extLst>
              <a:ext uri="{FF2B5EF4-FFF2-40B4-BE49-F238E27FC236}">
                <a16:creationId xmlns:a16="http://schemas.microsoft.com/office/drawing/2014/main" id="{BE8A4081-53F4-4B6A-A95B-5FBB744F78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27436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00DCDC-F66A-4A06-B102-929531FD6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4" name="Rectangle 3">
            <a:extLst>
              <a:ext uri="{FF2B5EF4-FFF2-40B4-BE49-F238E27FC236}">
                <a16:creationId xmlns:a16="http://schemas.microsoft.com/office/drawing/2014/main" id="{8FDD98F7-4AEF-4885-8EDF-984913E2CC22}"/>
              </a:ext>
            </a:extLst>
          </p:cNvPr>
          <p:cNvSpPr/>
          <p:nvPr/>
        </p:nvSpPr>
        <p:spPr>
          <a:xfrm>
            <a:off x="6413830" y="1519226"/>
            <a:ext cx="5489412" cy="3025380"/>
          </a:xfrm>
          <a:prstGeom prst="rect">
            <a:avLst/>
          </a:prstGeom>
        </p:spPr>
        <p:txBody>
          <a:bodyPr wrap="square">
            <a:spAutoFit/>
          </a:bodyPr>
          <a:lstStyle/>
          <a:p>
            <a:pPr>
              <a:lnSpc>
                <a:spcPct val="110000"/>
              </a:lnSpc>
            </a:pPr>
            <a:r>
              <a:rPr lang="en-US" sz="3600" b="1" spc="300" dirty="0">
                <a:latin typeface="Franklin Gothic Demi Cond" panose="020B0706030402020204" pitchFamily="34" charset="0"/>
                <a:ea typeface="Franklin Gothic Book" charset="0"/>
                <a:cs typeface="Franklin Gothic Book" charset="0"/>
              </a:rPr>
              <a:t>10 U.S.C. § 2371b</a:t>
            </a:r>
            <a:r>
              <a:rPr lang="en-US" sz="3200" b="1" spc="300" dirty="0">
                <a:latin typeface="Franklin Gothic Demi Cond" panose="020B0706030402020204" pitchFamily="34" charset="0"/>
                <a:ea typeface="Franklin Gothic Book" charset="0"/>
                <a:cs typeface="Franklin Gothic Book" charset="0"/>
              </a:rPr>
              <a:t> </a:t>
            </a:r>
          </a:p>
          <a:p>
            <a:pPr>
              <a:lnSpc>
                <a:spcPct val="110000"/>
              </a:lnSpc>
            </a:pPr>
            <a:endParaRPr lang="en-US" sz="3200" b="1" spc="300" dirty="0">
              <a:latin typeface="Franklin Gothic Demi Cond" panose="020B0706030402020204" pitchFamily="34" charset="0"/>
              <a:ea typeface="Franklin Gothic Book" charset="0"/>
              <a:cs typeface="Franklin Gothic Book" charset="0"/>
            </a:endParaRPr>
          </a:p>
          <a:p>
            <a:pPr>
              <a:lnSpc>
                <a:spcPct val="110000"/>
              </a:lnSpc>
            </a:pPr>
            <a:r>
              <a:rPr lang="en-US" sz="3600" b="1" spc="300" dirty="0">
                <a:latin typeface="Franklin Gothic Demi Cond" panose="020B0706030402020204" pitchFamily="34" charset="0"/>
                <a:ea typeface="Franklin Gothic Book" charset="0"/>
                <a:cs typeface="Franklin Gothic Book" charset="0"/>
              </a:rPr>
              <a:t>The Statute, </a:t>
            </a:r>
          </a:p>
          <a:p>
            <a:pPr>
              <a:lnSpc>
                <a:spcPct val="110000"/>
              </a:lnSpc>
            </a:pPr>
            <a:r>
              <a:rPr lang="en-US" sz="3600" b="1" spc="300" dirty="0">
                <a:latin typeface="Franklin Gothic Demi Cond" panose="020B0706030402020204" pitchFamily="34" charset="0"/>
                <a:ea typeface="Franklin Gothic Book" charset="0"/>
                <a:cs typeface="Franklin Gothic Book" charset="0"/>
              </a:rPr>
              <a:t>How It’s Translated, and </a:t>
            </a:r>
          </a:p>
          <a:p>
            <a:pPr>
              <a:lnSpc>
                <a:spcPct val="110000"/>
              </a:lnSpc>
            </a:pPr>
            <a:r>
              <a:rPr lang="en-US" sz="3600" b="1" spc="300" dirty="0">
                <a:latin typeface="Franklin Gothic Demi Cond" panose="020B0706030402020204" pitchFamily="34" charset="0"/>
                <a:ea typeface="Franklin Gothic Book" charset="0"/>
                <a:cs typeface="Franklin Gothic Book" charset="0"/>
              </a:rPr>
              <a:t>The Impacts</a:t>
            </a:r>
            <a:endParaRPr lang="id-ID" sz="4000" b="1" spc="300" dirty="0">
              <a:latin typeface="Franklin Gothic Demi Cond" panose="020B0706030402020204" pitchFamily="34" charset="0"/>
              <a:ea typeface="Franklin Gothic Book" charset="0"/>
              <a:cs typeface="Franklin Gothic Book" charset="0"/>
            </a:endParaRPr>
          </a:p>
        </p:txBody>
      </p:sp>
      <p:pic>
        <p:nvPicPr>
          <p:cNvPr id="5" name="Picture 4">
            <a:extLst>
              <a:ext uri="{FF2B5EF4-FFF2-40B4-BE49-F238E27FC236}">
                <a16:creationId xmlns:a16="http://schemas.microsoft.com/office/drawing/2014/main" id="{7393B465-7D6A-401C-AF2C-C2E01BF30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19" y="5868365"/>
            <a:ext cx="1667078" cy="509358"/>
          </a:xfrm>
          <a:prstGeom prst="rect">
            <a:avLst/>
          </a:prstGeom>
        </p:spPr>
      </p:pic>
      <p:pic>
        <p:nvPicPr>
          <p:cNvPr id="6" name="Picture 5">
            <a:extLst>
              <a:ext uri="{FF2B5EF4-FFF2-40B4-BE49-F238E27FC236}">
                <a16:creationId xmlns:a16="http://schemas.microsoft.com/office/drawing/2014/main" id="{2DA3FB20-078E-4481-9BF2-821B79C98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237365" y="5382229"/>
            <a:ext cx="2134195" cy="1475772"/>
          </a:xfrm>
          <a:prstGeom prst="rect">
            <a:avLst/>
          </a:prstGeom>
        </p:spPr>
      </p:pic>
      <p:sp>
        <p:nvSpPr>
          <p:cNvPr id="7" name="TextBox 6">
            <a:extLst>
              <a:ext uri="{FF2B5EF4-FFF2-40B4-BE49-F238E27FC236}">
                <a16:creationId xmlns:a16="http://schemas.microsoft.com/office/drawing/2014/main" id="{4B1A184A-429E-4F8F-AB6D-F004A7052C80}"/>
              </a:ext>
            </a:extLst>
          </p:cNvPr>
          <p:cNvSpPr txBox="1"/>
          <p:nvPr/>
        </p:nvSpPr>
        <p:spPr>
          <a:xfrm>
            <a:off x="5684294" y="176981"/>
            <a:ext cx="5374532" cy="707886"/>
          </a:xfrm>
          <a:prstGeom prst="rect">
            <a:avLst/>
          </a:prstGeom>
          <a:noFill/>
        </p:spPr>
        <p:txBody>
          <a:bodyPr wrap="square" rtlCol="0">
            <a:spAutoFit/>
          </a:bodyPr>
          <a:lstStyle/>
          <a:p>
            <a:pPr algn="ctr"/>
            <a:r>
              <a:rPr lang="en-US" sz="4000" dirty="0">
                <a:solidFill>
                  <a:srgbClr val="D91F3D"/>
                </a:solidFill>
                <a:latin typeface="Franklin Gothic Demi" panose="020B0703020102020204" pitchFamily="34" charset="0"/>
              </a:rPr>
              <a:t>What is an OTA?</a:t>
            </a:r>
          </a:p>
        </p:txBody>
      </p:sp>
    </p:spTree>
    <p:extLst>
      <p:ext uri="{BB962C8B-B14F-4D97-AF65-F5344CB8AC3E}">
        <p14:creationId xmlns:p14="http://schemas.microsoft.com/office/powerpoint/2010/main" val="2637218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6" name="Right Triangle 5"/>
          <p:cNvSpPr/>
          <p:nvPr/>
        </p:nvSpPr>
        <p:spPr>
          <a:xfrm flipH="1">
            <a:off x="8979241" y="4316627"/>
            <a:ext cx="3212751" cy="2556358"/>
          </a:xfrm>
          <a:prstGeom prst="rtTriangle">
            <a:avLst/>
          </a:prstGeom>
          <a:solidFill>
            <a:srgbClr val="D91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004" y="5971172"/>
            <a:ext cx="1533751" cy="468621"/>
          </a:xfrm>
          <a:prstGeom prst="rect">
            <a:avLst/>
          </a:prstGeom>
        </p:spPr>
      </p:pic>
      <p:sp>
        <p:nvSpPr>
          <p:cNvPr id="13" name="Rectangle 12">
            <a:extLst>
              <a:ext uri="{FF2B5EF4-FFF2-40B4-BE49-F238E27FC236}">
                <a16:creationId xmlns:a16="http://schemas.microsoft.com/office/drawing/2014/main" id="{1380198D-DE75-4C92-9DA0-01EBF2F52329}"/>
              </a:ext>
            </a:extLst>
          </p:cNvPr>
          <p:cNvSpPr/>
          <p:nvPr/>
        </p:nvSpPr>
        <p:spPr>
          <a:xfrm>
            <a:off x="1473232" y="1901661"/>
            <a:ext cx="4291668" cy="36931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a:extLst>
              <a:ext uri="{FF2B5EF4-FFF2-40B4-BE49-F238E27FC236}">
                <a16:creationId xmlns:a16="http://schemas.microsoft.com/office/drawing/2014/main" id="{E56398E8-BCD9-443C-B48E-46F07FF7D612}"/>
              </a:ext>
            </a:extLst>
          </p:cNvPr>
          <p:cNvSpPr/>
          <p:nvPr/>
        </p:nvSpPr>
        <p:spPr>
          <a:xfrm>
            <a:off x="1475020" y="1040906"/>
            <a:ext cx="9241959" cy="4776188"/>
          </a:xfrm>
          <a:prstGeom prst="rect">
            <a:avLst/>
          </a:prstGeom>
          <a:solidFill>
            <a:schemeClr val="bg1"/>
          </a:solidFill>
          <a:effectLst>
            <a:glow rad="139700">
              <a:schemeClr val="bg1">
                <a:lumMod val="65000"/>
                <a:alpha val="40000"/>
              </a:schemeClr>
            </a:glow>
          </a:effectLst>
        </p:spPr>
        <p:style>
          <a:lnRef idx="0">
            <a:schemeClr val="dk1">
              <a:shade val="80000"/>
              <a:hueOff val="0"/>
              <a:satOff val="0"/>
              <a:lumOff val="0"/>
              <a:alphaOff val="0"/>
            </a:schemeClr>
          </a:lnRef>
          <a:fillRef idx="1">
            <a:scrgbClr r="0" g="0" b="0"/>
          </a:fillRef>
          <a:effectRef idx="3">
            <a:scrgbClr r="0" g="0" b="0"/>
          </a:effectRef>
          <a:fontRef idx="minor">
            <a:schemeClr val="lt1">
              <a:hueOff val="0"/>
              <a:satOff val="0"/>
              <a:lumOff val="0"/>
              <a:alphaOff val="0"/>
            </a:schemeClr>
          </a:fontRef>
        </p:style>
        <p:txBody>
          <a:bodyPr/>
          <a:lstStyle/>
          <a:p>
            <a:r>
              <a:rPr lang="en-US" dirty="0"/>
              <a:t>Responsive &amp; agile; Less Bureaucracy</a:t>
            </a:r>
          </a:p>
          <a:p>
            <a:endParaRPr lang="en-US" dirty="0"/>
          </a:p>
          <a:p>
            <a:r>
              <a:rPr lang="en-US" dirty="0"/>
              <a:t>Excited, motivated</a:t>
            </a:r>
          </a:p>
          <a:p>
            <a:endParaRPr lang="en-US" dirty="0"/>
          </a:p>
          <a:p>
            <a:r>
              <a:rPr lang="en-US" dirty="0"/>
              <a:t>More comfortable with future unknowns</a:t>
            </a:r>
          </a:p>
          <a:p>
            <a:endParaRPr lang="en-US" dirty="0"/>
          </a:p>
          <a:p>
            <a:r>
              <a:rPr lang="en-US" dirty="0"/>
              <a:t>Fresh mindsets &amp; next-generation dual purpose sol</a:t>
            </a:r>
          </a:p>
        </p:txBody>
      </p:sp>
      <p:sp>
        <p:nvSpPr>
          <p:cNvPr id="20" name="Cross 19">
            <a:extLst>
              <a:ext uri="{FF2B5EF4-FFF2-40B4-BE49-F238E27FC236}">
                <a16:creationId xmlns:a16="http://schemas.microsoft.com/office/drawing/2014/main" id="{CFE7DD59-534A-49EB-9802-C13AA5A260F4}"/>
              </a:ext>
            </a:extLst>
          </p:cNvPr>
          <p:cNvSpPr/>
          <p:nvPr/>
        </p:nvSpPr>
        <p:spPr>
          <a:xfrm>
            <a:off x="273164" y="141841"/>
            <a:ext cx="1805900" cy="1805900"/>
          </a:xfrm>
          <a:prstGeom prst="plus">
            <a:avLst>
              <a:gd name="adj" fmla="val 32810"/>
            </a:avLst>
          </a:prstGeom>
          <a:solidFill>
            <a:schemeClr val="bg1">
              <a:lumMod val="85000"/>
            </a:schemeClr>
          </a:solidFill>
          <a:effectLst>
            <a:glow rad="101600">
              <a:schemeClr val="accent1">
                <a:lumMod val="75000"/>
                <a:alpha val="40000"/>
              </a:schemeClr>
            </a:glow>
          </a:effectLst>
        </p:spPr>
        <p:style>
          <a:lnRef idx="1">
            <a:schemeClr val="dk1">
              <a:shade val="80000"/>
              <a:hueOff val="0"/>
              <a:satOff val="0"/>
              <a:lumOff val="0"/>
              <a:alphaOff val="0"/>
            </a:schemeClr>
          </a:lnRef>
          <a:fillRef idx="3">
            <a:scrgbClr r="0" g="0" b="0"/>
          </a:fillRef>
          <a:effectRef idx="3">
            <a:scrgbClr r="0" g="0" b="0"/>
          </a:effectRef>
          <a:fontRef idx="minor">
            <a:schemeClr val="dk1">
              <a:hueOff val="0"/>
              <a:satOff val="0"/>
              <a:lumOff val="0"/>
              <a:alphaOff val="0"/>
            </a:schemeClr>
          </a:fontRef>
        </p:style>
      </p:sp>
      <p:sp>
        <p:nvSpPr>
          <p:cNvPr id="22" name="Rectangle 21">
            <a:extLst>
              <a:ext uri="{FF2B5EF4-FFF2-40B4-BE49-F238E27FC236}">
                <a16:creationId xmlns:a16="http://schemas.microsoft.com/office/drawing/2014/main" id="{9C2E3FCD-8F8D-4192-B1B6-7F3BF08D3C34}"/>
              </a:ext>
            </a:extLst>
          </p:cNvPr>
          <p:cNvSpPr/>
          <p:nvPr/>
        </p:nvSpPr>
        <p:spPr>
          <a:xfrm>
            <a:off x="9645169" y="812374"/>
            <a:ext cx="1699670" cy="582462"/>
          </a:xfrm>
          <a:prstGeom prst="rect">
            <a:avLst/>
          </a:prstGeom>
          <a:solidFill>
            <a:schemeClr val="bg1">
              <a:lumMod val="85000"/>
            </a:schemeClr>
          </a:solidFill>
          <a:ln>
            <a:solidFill>
              <a:srgbClr val="FF0000"/>
            </a:solidFill>
          </a:ln>
          <a:effectLst>
            <a:glow rad="63500">
              <a:srgbClr val="C00000">
                <a:alpha val="40000"/>
              </a:srgbClr>
            </a:glow>
          </a:effectLst>
        </p:spPr>
        <p:style>
          <a:lnRef idx="1">
            <a:scrgbClr r="0" g="0" b="0"/>
          </a:lnRef>
          <a:fillRef idx="3">
            <a:scrgbClr r="0" g="0" b="0"/>
          </a:fillRef>
          <a:effectRef idx="3">
            <a:scrgbClr r="0" g="0" b="0"/>
          </a:effectRef>
          <a:fontRef idx="minor">
            <a:schemeClr val="dk1">
              <a:hueOff val="0"/>
              <a:satOff val="0"/>
              <a:lumOff val="0"/>
              <a:alphaOff val="0"/>
            </a:schemeClr>
          </a:fontRef>
        </p:style>
      </p:sp>
      <p:grpSp>
        <p:nvGrpSpPr>
          <p:cNvPr id="24" name="Group 23">
            <a:extLst>
              <a:ext uri="{FF2B5EF4-FFF2-40B4-BE49-F238E27FC236}">
                <a16:creationId xmlns:a16="http://schemas.microsoft.com/office/drawing/2014/main" id="{75448F19-94B7-4A1D-8199-2D0BF687EAF7}"/>
              </a:ext>
            </a:extLst>
          </p:cNvPr>
          <p:cNvGrpSpPr/>
          <p:nvPr/>
        </p:nvGrpSpPr>
        <p:grpSpPr>
          <a:xfrm>
            <a:off x="5996499" y="1386015"/>
            <a:ext cx="4423362" cy="4404537"/>
            <a:chOff x="5679405" y="1462074"/>
            <a:chExt cx="4423362" cy="4404537"/>
          </a:xfrm>
        </p:grpSpPr>
        <p:sp>
          <p:nvSpPr>
            <p:cNvPr id="25" name="Rectangle 24">
              <a:extLst>
                <a:ext uri="{FF2B5EF4-FFF2-40B4-BE49-F238E27FC236}">
                  <a16:creationId xmlns:a16="http://schemas.microsoft.com/office/drawing/2014/main" id="{A57A1106-EC79-4F5D-8389-1042812330B1}"/>
                </a:ext>
              </a:extLst>
            </p:cNvPr>
            <p:cNvSpPr/>
            <p:nvPr/>
          </p:nvSpPr>
          <p:spPr>
            <a:xfrm>
              <a:off x="5679405" y="1780641"/>
              <a:ext cx="4291668" cy="4085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id="{1F745DD8-0BF1-4720-AE55-5E03FEE5A657}"/>
                </a:ext>
              </a:extLst>
            </p:cNvPr>
            <p:cNvSpPr txBox="1"/>
            <p:nvPr/>
          </p:nvSpPr>
          <p:spPr>
            <a:xfrm>
              <a:off x="5811099" y="1462074"/>
              <a:ext cx="4291668" cy="4085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0" lvl="0" indent="0" algn="ctr" defTabSz="977900">
                <a:lnSpc>
                  <a:spcPct val="90000"/>
                </a:lnSpc>
                <a:spcBef>
                  <a:spcPct val="0"/>
                </a:spcBef>
                <a:spcAft>
                  <a:spcPct val="35000"/>
                </a:spcAft>
                <a:buNone/>
              </a:pPr>
              <a:r>
                <a:rPr lang="en-US" sz="2200" kern="1200" dirty="0">
                  <a:latin typeface="Franklin Gothic Book" panose="020B0503020102020204" pitchFamily="34" charset="0"/>
                </a:rPr>
                <a:t>“I can do it, but have </a:t>
              </a:r>
              <a:r>
                <a:rPr lang="en-US" sz="2200" u="sng" kern="1200" dirty="0">
                  <a:latin typeface="Franklin Gothic Book" panose="020B0503020102020204" pitchFamily="34" charset="0"/>
                </a:rPr>
                <a:t>never</a:t>
              </a:r>
              <a:r>
                <a:rPr lang="en-US" sz="2200" kern="1200" dirty="0">
                  <a:latin typeface="Franklin Gothic Book" panose="020B0503020102020204" pitchFamily="34" charset="0"/>
                </a:rPr>
                <a:t> </a:t>
              </a:r>
              <a:r>
                <a:rPr lang="en-US" sz="2200" dirty="0">
                  <a:latin typeface="Franklin Gothic Book" panose="020B0503020102020204" pitchFamily="34" charset="0"/>
                </a:rPr>
                <a:t>done it”</a:t>
              </a:r>
              <a:endParaRPr lang="en-US" sz="2200" kern="1200" dirty="0">
                <a:latin typeface="Franklin Gothic Book" panose="020B0503020102020204" pitchFamily="34" charset="0"/>
              </a:endParaRPr>
            </a:p>
            <a:p>
              <a:pPr marL="0" lvl="0" indent="0" algn="ctr" defTabSz="977900">
                <a:lnSpc>
                  <a:spcPct val="90000"/>
                </a:lnSpc>
                <a:spcBef>
                  <a:spcPct val="0"/>
                </a:spcBef>
                <a:spcAft>
                  <a:spcPct val="35000"/>
                </a:spcAft>
                <a:buNone/>
              </a:pPr>
              <a:endParaRPr lang="en-US" sz="2200" kern="1200" dirty="0">
                <a:latin typeface="Franklin Gothic Book" panose="020B0503020102020204" pitchFamily="34" charset="0"/>
              </a:endParaRPr>
            </a:p>
            <a:p>
              <a:pPr marL="0" lvl="0" indent="0" algn="ctr" defTabSz="977900">
                <a:lnSpc>
                  <a:spcPct val="90000"/>
                </a:lnSpc>
                <a:spcBef>
                  <a:spcPct val="0"/>
                </a:spcBef>
                <a:spcAft>
                  <a:spcPct val="35000"/>
                </a:spcAft>
                <a:buNone/>
              </a:pPr>
              <a:endParaRPr lang="en-US" sz="2200" kern="1200" dirty="0">
                <a:latin typeface="Franklin Gothic Book" panose="020B0503020102020204" pitchFamily="34" charset="0"/>
              </a:endParaRPr>
            </a:p>
            <a:p>
              <a:pPr marL="0" lvl="0" indent="0" algn="ctr" defTabSz="977900">
                <a:lnSpc>
                  <a:spcPct val="90000"/>
                </a:lnSpc>
                <a:spcBef>
                  <a:spcPct val="0"/>
                </a:spcBef>
                <a:spcAft>
                  <a:spcPct val="35000"/>
                </a:spcAft>
                <a:buNone/>
              </a:pPr>
              <a:r>
                <a:rPr lang="en-US" sz="2200" kern="1200" dirty="0">
                  <a:latin typeface="Franklin Gothic Book" panose="020B0503020102020204" pitchFamily="34" charset="0"/>
                </a:rPr>
                <a:t>“I do not have the people </a:t>
              </a:r>
              <a:r>
                <a:rPr lang="en-US" sz="2200" u="sng" kern="1200" dirty="0">
                  <a:latin typeface="Franklin Gothic Book" panose="020B0503020102020204" pitchFamily="34" charset="0"/>
                </a:rPr>
                <a:t>now</a:t>
              </a:r>
              <a:r>
                <a:rPr lang="en-US" sz="2200" kern="1200" dirty="0">
                  <a:latin typeface="Franklin Gothic Book" panose="020B0503020102020204" pitchFamily="34" charset="0"/>
                </a:rPr>
                <a:t>”</a:t>
              </a:r>
            </a:p>
            <a:p>
              <a:pPr marL="0" lvl="0" indent="0" algn="ctr" defTabSz="977900">
                <a:lnSpc>
                  <a:spcPct val="90000"/>
                </a:lnSpc>
                <a:spcBef>
                  <a:spcPct val="0"/>
                </a:spcBef>
                <a:spcAft>
                  <a:spcPct val="35000"/>
                </a:spcAft>
                <a:buNone/>
              </a:pPr>
              <a:endParaRPr lang="en-US" sz="2200" dirty="0">
                <a:latin typeface="Franklin Gothic Book" panose="020B0503020102020204" pitchFamily="34" charset="0"/>
              </a:endParaRPr>
            </a:p>
            <a:p>
              <a:pPr marL="0" lvl="0" indent="0" algn="ctr" defTabSz="977900">
                <a:lnSpc>
                  <a:spcPct val="90000"/>
                </a:lnSpc>
                <a:spcBef>
                  <a:spcPct val="0"/>
                </a:spcBef>
                <a:spcAft>
                  <a:spcPct val="35000"/>
                </a:spcAft>
                <a:buNone/>
              </a:pPr>
              <a:endParaRPr lang="en-US" sz="1000" kern="1200" dirty="0">
                <a:latin typeface="Franklin Gothic Book" panose="020B0503020102020204" pitchFamily="34" charset="0"/>
              </a:endParaRPr>
            </a:p>
            <a:p>
              <a:pPr marL="0" lvl="0" indent="0" algn="ctr" defTabSz="977900">
                <a:lnSpc>
                  <a:spcPct val="90000"/>
                </a:lnSpc>
                <a:spcBef>
                  <a:spcPct val="0"/>
                </a:spcBef>
                <a:spcAft>
                  <a:spcPct val="35000"/>
                </a:spcAft>
                <a:buNone/>
              </a:pPr>
              <a:r>
                <a:rPr lang="en-US" sz="2200" dirty="0">
                  <a:latin typeface="Franklin Gothic Book" panose="020B0503020102020204" pitchFamily="34" charset="0"/>
                </a:rPr>
                <a:t>“I can do it, but just </a:t>
              </a:r>
              <a:r>
                <a:rPr lang="en-US" sz="2200" u="sng" dirty="0">
                  <a:latin typeface="Franklin Gothic Book" panose="020B0503020102020204" pitchFamily="34" charset="0"/>
                </a:rPr>
                <a:t>not that fast</a:t>
              </a:r>
              <a:r>
                <a:rPr lang="en-US" sz="2200" dirty="0">
                  <a:latin typeface="Franklin Gothic Book" panose="020B0503020102020204" pitchFamily="34" charset="0"/>
                </a:rPr>
                <a:t>”</a:t>
              </a:r>
            </a:p>
            <a:p>
              <a:pPr marL="0" lvl="0" indent="0" algn="ctr" defTabSz="977900">
                <a:lnSpc>
                  <a:spcPct val="90000"/>
                </a:lnSpc>
                <a:spcBef>
                  <a:spcPct val="0"/>
                </a:spcBef>
                <a:spcAft>
                  <a:spcPct val="35000"/>
                </a:spcAft>
                <a:buNone/>
              </a:pPr>
              <a:endParaRPr lang="en-US" sz="1400" kern="1200" dirty="0">
                <a:latin typeface="Franklin Gothic Book" panose="020B0503020102020204" pitchFamily="34" charset="0"/>
              </a:endParaRPr>
            </a:p>
            <a:p>
              <a:pPr marL="0" lvl="0" indent="0" algn="ctr" defTabSz="977900">
                <a:lnSpc>
                  <a:spcPct val="90000"/>
                </a:lnSpc>
                <a:spcBef>
                  <a:spcPct val="0"/>
                </a:spcBef>
                <a:spcAft>
                  <a:spcPct val="35000"/>
                </a:spcAft>
                <a:buNone/>
              </a:pPr>
              <a:endParaRPr lang="en-US" sz="2000" kern="1200" dirty="0">
                <a:latin typeface="Franklin Gothic Book" panose="020B0503020102020204" pitchFamily="34" charset="0"/>
              </a:endParaRPr>
            </a:p>
            <a:p>
              <a:pPr marL="0" lvl="0" indent="0" algn="ctr" defTabSz="977900">
                <a:lnSpc>
                  <a:spcPct val="90000"/>
                </a:lnSpc>
                <a:spcBef>
                  <a:spcPct val="0"/>
                </a:spcBef>
                <a:spcAft>
                  <a:spcPct val="35000"/>
                </a:spcAft>
                <a:buNone/>
              </a:pPr>
              <a:r>
                <a:rPr lang="en-US" sz="2200" dirty="0">
                  <a:latin typeface="Franklin Gothic Book" panose="020B0503020102020204" pitchFamily="34" charset="0"/>
                </a:rPr>
                <a:t>“I have never done this work for anyone”</a:t>
              </a:r>
              <a:endParaRPr lang="en-US" sz="2200" kern="1200" dirty="0">
                <a:latin typeface="Franklin Gothic Book" panose="020B0503020102020204" pitchFamily="34" charset="0"/>
              </a:endParaRPr>
            </a:p>
            <a:p>
              <a:pPr marL="0" lvl="0" indent="0" algn="l" defTabSz="977900">
                <a:lnSpc>
                  <a:spcPct val="90000"/>
                </a:lnSpc>
                <a:spcBef>
                  <a:spcPct val="0"/>
                </a:spcBef>
                <a:spcAft>
                  <a:spcPct val="35000"/>
                </a:spcAft>
                <a:buNone/>
              </a:pPr>
              <a:endParaRPr lang="en-US" sz="6200" kern="1200" dirty="0"/>
            </a:p>
          </p:txBody>
        </p:sp>
      </p:grpSp>
      <p:sp>
        <p:nvSpPr>
          <p:cNvPr id="27" name="Straight Connector 26">
            <a:extLst>
              <a:ext uri="{FF2B5EF4-FFF2-40B4-BE49-F238E27FC236}">
                <a16:creationId xmlns:a16="http://schemas.microsoft.com/office/drawing/2014/main" id="{B56294F5-E34A-4A07-951D-66A53BAE053F}"/>
              </a:ext>
            </a:extLst>
          </p:cNvPr>
          <p:cNvSpPr/>
          <p:nvPr/>
        </p:nvSpPr>
        <p:spPr>
          <a:xfrm>
            <a:off x="6095469" y="1477753"/>
            <a:ext cx="1062" cy="3902495"/>
          </a:xfrm>
          <a:prstGeom prst="line">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28" name="Title 1">
            <a:extLst>
              <a:ext uri="{FF2B5EF4-FFF2-40B4-BE49-F238E27FC236}">
                <a16:creationId xmlns:a16="http://schemas.microsoft.com/office/drawing/2014/main" id="{D2E31425-8A13-4C6E-8147-5214E0D0B639}"/>
              </a:ext>
            </a:extLst>
          </p:cNvPr>
          <p:cNvSpPr txBox="1">
            <a:spLocks/>
          </p:cNvSpPr>
          <p:nvPr/>
        </p:nvSpPr>
        <p:spPr>
          <a:xfrm>
            <a:off x="70015" y="25580"/>
            <a:ext cx="12049351" cy="63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D91F3D"/>
                </a:solidFill>
                <a:latin typeface="Franklin Gothic Demi Cond" panose="020B0706030402020204" pitchFamily="34" charset="0"/>
              </a:rPr>
              <a:t>Are OTA’s right for you?</a:t>
            </a:r>
          </a:p>
        </p:txBody>
      </p:sp>
      <p:sp>
        <p:nvSpPr>
          <p:cNvPr id="29" name="TextBox 28">
            <a:extLst>
              <a:ext uri="{FF2B5EF4-FFF2-40B4-BE49-F238E27FC236}">
                <a16:creationId xmlns:a16="http://schemas.microsoft.com/office/drawing/2014/main" id="{2A445CE7-6292-4144-9825-DA609FBD02F9}"/>
              </a:ext>
            </a:extLst>
          </p:cNvPr>
          <p:cNvSpPr txBox="1"/>
          <p:nvPr/>
        </p:nvSpPr>
        <p:spPr>
          <a:xfrm>
            <a:off x="1853454" y="1263194"/>
            <a:ext cx="4091772" cy="4462760"/>
          </a:xfrm>
          <a:prstGeom prst="rect">
            <a:avLst/>
          </a:prstGeom>
          <a:noFill/>
        </p:spPr>
        <p:txBody>
          <a:bodyPr wrap="square" rtlCol="0">
            <a:spAutoFit/>
          </a:bodyPr>
          <a:lstStyle/>
          <a:p>
            <a:r>
              <a:rPr lang="en-US" sz="2800" b="1" dirty="0">
                <a:latin typeface="Franklin Gothic Book" panose="020B0503020102020204" pitchFamily="34" charset="0"/>
              </a:rPr>
              <a:t>Scope -</a:t>
            </a:r>
            <a:r>
              <a:rPr lang="en-US" sz="2200" dirty="0">
                <a:latin typeface="Franklin Gothic Book" panose="020B0503020102020204" pitchFamily="34" charset="0"/>
              </a:rPr>
              <a:t> “I have the technology or have done this before”</a:t>
            </a:r>
          </a:p>
          <a:p>
            <a:endParaRPr lang="en-US" sz="2200" dirty="0">
              <a:latin typeface="Franklin Gothic Book" panose="020B0503020102020204" pitchFamily="34" charset="0"/>
            </a:endParaRPr>
          </a:p>
          <a:p>
            <a:r>
              <a:rPr lang="en-US" sz="2800" b="1" dirty="0">
                <a:latin typeface="Franklin Gothic Book" panose="020B0503020102020204" pitchFamily="34" charset="0"/>
              </a:rPr>
              <a:t>Size -</a:t>
            </a:r>
            <a:r>
              <a:rPr lang="en-US" sz="2200" dirty="0">
                <a:latin typeface="Franklin Gothic Book" panose="020B0503020102020204" pitchFamily="34" charset="0"/>
              </a:rPr>
              <a:t> “I have the resources to complete this today”</a:t>
            </a:r>
          </a:p>
          <a:p>
            <a:endParaRPr lang="en-US" sz="2200" dirty="0">
              <a:latin typeface="Franklin Gothic Book" panose="020B0503020102020204" pitchFamily="34" charset="0"/>
            </a:endParaRPr>
          </a:p>
          <a:p>
            <a:r>
              <a:rPr lang="en-US" sz="2800" b="1" dirty="0">
                <a:latin typeface="Franklin Gothic Book" panose="020B0503020102020204" pitchFamily="34" charset="0"/>
              </a:rPr>
              <a:t>Timing - </a:t>
            </a:r>
            <a:r>
              <a:rPr lang="en-US" sz="2200" dirty="0">
                <a:latin typeface="Franklin Gothic Book" panose="020B0503020102020204" pitchFamily="34" charset="0"/>
              </a:rPr>
              <a:t>“I have the resources to complete this on time”</a:t>
            </a:r>
          </a:p>
          <a:p>
            <a:endParaRPr lang="en-US" sz="2200" dirty="0">
              <a:latin typeface="Franklin Gothic Book" panose="020B0503020102020204" pitchFamily="34" charset="0"/>
            </a:endParaRPr>
          </a:p>
          <a:p>
            <a:r>
              <a:rPr lang="en-US" sz="2400" b="1" dirty="0">
                <a:latin typeface="Franklin Gothic Book" panose="020B0503020102020204" pitchFamily="34" charset="0"/>
              </a:rPr>
              <a:t>Past Performance*- </a:t>
            </a:r>
            <a:r>
              <a:rPr lang="en-US" sz="2400" dirty="0">
                <a:latin typeface="Franklin Gothic Book" panose="020B0503020102020204" pitchFamily="34" charset="0"/>
              </a:rPr>
              <a:t>“</a:t>
            </a:r>
            <a:r>
              <a:rPr lang="en-US" sz="2200" dirty="0">
                <a:latin typeface="Franklin Gothic Book" panose="020B0503020102020204" pitchFamily="34" charset="0"/>
              </a:rPr>
              <a:t>Someone has bought or used my technology before”</a:t>
            </a:r>
          </a:p>
        </p:txBody>
      </p:sp>
    </p:spTree>
    <p:extLst>
      <p:ext uri="{BB962C8B-B14F-4D97-AF65-F5344CB8AC3E}">
        <p14:creationId xmlns:p14="http://schemas.microsoft.com/office/powerpoint/2010/main" val="67252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667" r="12382"/>
          <a:stretch/>
        </p:blipFill>
        <p:spPr>
          <a:xfrm>
            <a:off x="0" y="3000498"/>
            <a:ext cx="3909094" cy="3870592"/>
          </a:xfrm>
          <a:prstGeom prst="rect">
            <a:avLst/>
          </a:prstGeom>
        </p:spPr>
      </p:pic>
      <p:pic>
        <p:nvPicPr>
          <p:cNvPr id="6" name="Picture 5" descr="BIAMP Corporate PPT Template v5_Artboard 10.png"/>
          <p:cNvPicPr>
            <a:picLocks noChangeAspect="1"/>
          </p:cNvPicPr>
          <p:nvPr/>
        </p:nvPicPr>
        <p:blipFill rotWithShape="1">
          <a:blip r:embed="rId4">
            <a:extLst>
              <a:ext uri="{28A0092B-C50C-407E-A947-70E740481C1C}">
                <a14:useLocalDpi xmlns:a14="http://schemas.microsoft.com/office/drawing/2010/main" val="0"/>
              </a:ext>
            </a:extLst>
          </a:blip>
          <a:srcRect l="68144"/>
          <a:stretch/>
        </p:blipFill>
        <p:spPr>
          <a:xfrm>
            <a:off x="8317768" y="0"/>
            <a:ext cx="3874232" cy="6858000"/>
          </a:xfrm>
          <a:prstGeom prst="rect">
            <a:avLst/>
          </a:prstGeom>
        </p:spPr>
      </p:pic>
      <p:sp>
        <p:nvSpPr>
          <p:cNvPr id="7" name="Rectangle 6"/>
          <p:cNvSpPr/>
          <p:nvPr/>
        </p:nvSpPr>
        <p:spPr>
          <a:xfrm>
            <a:off x="137652" y="427402"/>
            <a:ext cx="5850193" cy="584775"/>
          </a:xfrm>
          <a:prstGeom prst="rect">
            <a:avLst/>
          </a:prstGeom>
        </p:spPr>
        <p:txBody>
          <a:bodyPr wrap="square">
            <a:spAutoFit/>
          </a:bodyPr>
          <a:lstStyle/>
          <a:p>
            <a:r>
              <a:rPr lang="en-US" sz="3200" spc="300" dirty="0">
                <a:solidFill>
                  <a:srgbClr val="D91F3D"/>
                </a:solidFill>
                <a:latin typeface="Franklin Gothic Demi" panose="020B0703020102020204" pitchFamily="34" charset="0"/>
                <a:ea typeface="Franklin Gothic Book" charset="0"/>
                <a:cs typeface="Franklin Gothic Book" charset="0"/>
              </a:rPr>
              <a:t>Analysis of your Solution</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3789" y="5636871"/>
            <a:ext cx="1882198" cy="130151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8123" y="6053667"/>
            <a:ext cx="1535520" cy="469162"/>
          </a:xfrm>
          <a:prstGeom prst="rect">
            <a:avLst/>
          </a:prstGeom>
        </p:spPr>
      </p:pic>
      <p:sp>
        <p:nvSpPr>
          <p:cNvPr id="5" name="TextBox 4">
            <a:extLst>
              <a:ext uri="{FF2B5EF4-FFF2-40B4-BE49-F238E27FC236}">
                <a16:creationId xmlns:a16="http://schemas.microsoft.com/office/drawing/2014/main" id="{C8FFEEA5-2E5D-4A1C-96EA-C9795C108455}"/>
              </a:ext>
            </a:extLst>
          </p:cNvPr>
          <p:cNvSpPr txBox="1"/>
          <p:nvPr/>
        </p:nvSpPr>
        <p:spPr>
          <a:xfrm>
            <a:off x="4050890" y="277537"/>
            <a:ext cx="8141110" cy="6524863"/>
          </a:xfrm>
          <a:prstGeom prst="rect">
            <a:avLst/>
          </a:prstGeom>
          <a:noFill/>
        </p:spPr>
        <p:txBody>
          <a:bodyPr wrap="square" rtlCol="0">
            <a:spAutoFit/>
          </a:bodyPr>
          <a:lstStyle/>
          <a:p>
            <a:endParaRPr lang="en-US" sz="2000" dirty="0">
              <a:latin typeface="Franklin Gothic Book" panose="020B0503020102020204" pitchFamily="34" charset="0"/>
            </a:endParaRPr>
          </a:p>
          <a:p>
            <a:endParaRPr lang="en-US" sz="2000" dirty="0">
              <a:latin typeface="Franklin Gothic Book" panose="020B0503020102020204" pitchFamily="34" charset="0"/>
            </a:endParaRPr>
          </a:p>
          <a:p>
            <a:endParaRPr lang="en-US" sz="2000" dirty="0">
              <a:latin typeface="Franklin Gothic Book" panose="020B0503020102020204" pitchFamily="34" charset="0"/>
            </a:endParaRPr>
          </a:p>
          <a:p>
            <a:r>
              <a:rPr lang="en-US" sz="2800" dirty="0">
                <a:latin typeface="Franklin Gothic Book" panose="020B0503020102020204" pitchFamily="34" charset="0"/>
              </a:rPr>
              <a:t>(Be honest with yourself)</a:t>
            </a:r>
          </a:p>
          <a:p>
            <a:endParaRPr lang="en-US" dirty="0">
              <a:latin typeface="Franklin Gothic Book" panose="020B0503020102020204" pitchFamily="34" charset="0"/>
            </a:endParaRPr>
          </a:p>
          <a:p>
            <a:pPr marL="285750" indent="-285750">
              <a:lnSpc>
                <a:spcPct val="150000"/>
              </a:lnSpc>
              <a:buFont typeface="Wingdings" panose="05000000000000000000" pitchFamily="2" charset="2"/>
              <a:buChar char="ü"/>
            </a:pPr>
            <a:r>
              <a:rPr lang="en-US" sz="2400" dirty="0">
                <a:latin typeface="Franklin Gothic Book" panose="020B0503020102020204" pitchFamily="34" charset="0"/>
              </a:rPr>
              <a:t>Have you developed or delivered this technology before?</a:t>
            </a:r>
          </a:p>
          <a:p>
            <a:pPr marL="285750" indent="-285750">
              <a:lnSpc>
                <a:spcPct val="150000"/>
              </a:lnSpc>
              <a:buFont typeface="Wingdings" panose="05000000000000000000" pitchFamily="2" charset="2"/>
              <a:buChar char="ü"/>
            </a:pPr>
            <a:r>
              <a:rPr lang="en-US" sz="2400" dirty="0">
                <a:latin typeface="Franklin Gothic Book" panose="020B0503020102020204" pitchFamily="34" charset="0"/>
              </a:rPr>
              <a:t>Have you ever been on a team for this technology before?</a:t>
            </a:r>
          </a:p>
          <a:p>
            <a:pPr marL="285750" indent="-285750">
              <a:lnSpc>
                <a:spcPct val="150000"/>
              </a:lnSpc>
              <a:buFont typeface="Wingdings" panose="05000000000000000000" pitchFamily="2" charset="2"/>
              <a:buChar char="ü"/>
            </a:pPr>
            <a:r>
              <a:rPr lang="en-US" sz="2400" dirty="0">
                <a:latin typeface="Franklin Gothic Book" panose="020B0503020102020204" pitchFamily="34" charset="0"/>
              </a:rPr>
              <a:t>How close is your technology to being scalable?</a:t>
            </a:r>
          </a:p>
          <a:p>
            <a:pPr marL="285750" indent="-285750">
              <a:lnSpc>
                <a:spcPct val="150000"/>
              </a:lnSpc>
              <a:buFont typeface="Wingdings" panose="05000000000000000000" pitchFamily="2" charset="2"/>
              <a:buChar char="ü"/>
            </a:pPr>
            <a:r>
              <a:rPr lang="en-US" sz="2400" dirty="0">
                <a:latin typeface="Franklin Gothic Book" panose="020B0503020102020204" pitchFamily="34" charset="0"/>
              </a:rPr>
              <a:t>Do you have the team in place to support the request?</a:t>
            </a:r>
          </a:p>
          <a:p>
            <a:pPr marL="285750" indent="-285750">
              <a:buFont typeface="Wingdings" panose="05000000000000000000" pitchFamily="2" charset="2"/>
              <a:buChar char="ü"/>
            </a:pPr>
            <a:r>
              <a:rPr lang="en-US" sz="2400" dirty="0">
                <a:latin typeface="Franklin Gothic Book" panose="020B0503020102020204" pitchFamily="34" charset="0"/>
              </a:rPr>
              <a:t>Do you have the financial resources to support the payment cycle?</a:t>
            </a:r>
          </a:p>
          <a:p>
            <a:pPr marL="285750" indent="-285750">
              <a:buFont typeface="Wingdings" panose="05000000000000000000" pitchFamily="2" charset="2"/>
              <a:buChar char="ü"/>
            </a:pPr>
            <a:r>
              <a:rPr lang="en-US" sz="2400" dirty="0">
                <a:latin typeface="Franklin Gothic Book" panose="020B0503020102020204" pitchFamily="34" charset="0"/>
              </a:rPr>
              <a:t>Do you have the resources to support the administration of the request (i.e., contracting and invoicing)?</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a:p>
            <a:endParaRPr lang="en-US" dirty="0"/>
          </a:p>
          <a:p>
            <a:r>
              <a:rPr lang="en-US" dirty="0"/>
              <a:t>	</a:t>
            </a:r>
          </a:p>
        </p:txBody>
      </p:sp>
    </p:spTree>
    <p:extLst>
      <p:ext uri="{BB962C8B-B14F-4D97-AF65-F5344CB8AC3E}">
        <p14:creationId xmlns:p14="http://schemas.microsoft.com/office/powerpoint/2010/main" val="67317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10" name="Rectangle 9"/>
          <p:cNvSpPr/>
          <p:nvPr/>
        </p:nvSpPr>
        <p:spPr>
          <a:xfrm>
            <a:off x="1772750" y="180996"/>
            <a:ext cx="8646499" cy="592983"/>
          </a:xfrm>
          <a:prstGeom prst="rect">
            <a:avLst/>
          </a:prstGeom>
        </p:spPr>
        <p:txBody>
          <a:bodyPr wrap="square">
            <a:spAutoFit/>
          </a:bodyPr>
          <a:lstStyle/>
          <a:p>
            <a:pPr algn="ctr">
              <a:lnSpc>
                <a:spcPct val="110000"/>
              </a:lnSpc>
            </a:pPr>
            <a:r>
              <a:rPr lang="en-US" sz="3200" b="1" spc="300" dirty="0">
                <a:solidFill>
                  <a:srgbClr val="D91F3D"/>
                </a:solidFill>
                <a:latin typeface="Franklin Gothic Medium Cond" panose="020B0606030402020204" pitchFamily="34" charset="0"/>
                <a:ea typeface="Franklin Gothic Book" charset="0"/>
                <a:cs typeface="Franklin Gothic Book" charset="0"/>
              </a:rPr>
              <a:t>Team Lead (the Performer) vs Team Member</a:t>
            </a:r>
            <a:endParaRPr lang="id-ID" sz="3200" b="1" spc="300" dirty="0">
              <a:solidFill>
                <a:srgbClr val="D91F3D"/>
              </a:solidFill>
              <a:latin typeface="Franklin Gothic Medium Cond" panose="020B0606030402020204" pitchFamily="34" charset="0"/>
              <a:ea typeface="Franklin Gothic Book" charset="0"/>
              <a:cs typeface="Franklin Gothic Book" charset="0"/>
            </a:endParaRPr>
          </a:p>
        </p:txBody>
      </p:sp>
      <p:graphicFrame>
        <p:nvGraphicFramePr>
          <p:cNvPr id="3" name="Diagram 2">
            <a:extLst>
              <a:ext uri="{FF2B5EF4-FFF2-40B4-BE49-F238E27FC236}">
                <a16:creationId xmlns:a16="http://schemas.microsoft.com/office/drawing/2014/main" id="{5B26AE4A-15E4-4556-AC79-706B9E394A56}"/>
              </a:ext>
            </a:extLst>
          </p:cNvPr>
          <p:cNvGraphicFramePr/>
          <p:nvPr>
            <p:extLst>
              <p:ext uri="{D42A27DB-BD31-4B8C-83A1-F6EECF244321}">
                <p14:modId xmlns:p14="http://schemas.microsoft.com/office/powerpoint/2010/main" val="3924486096"/>
              </p:ext>
            </p:extLst>
          </p:nvPr>
        </p:nvGraphicFramePr>
        <p:xfrm>
          <a:off x="930121" y="1021126"/>
          <a:ext cx="954056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Triangle 10"/>
          <p:cNvSpPr/>
          <p:nvPr/>
        </p:nvSpPr>
        <p:spPr>
          <a:xfrm flipH="1">
            <a:off x="8979241" y="4316627"/>
            <a:ext cx="3212751" cy="2556358"/>
          </a:xfrm>
          <a:prstGeom prst="rtTriangle">
            <a:avLst/>
          </a:prstGeom>
          <a:solidFill>
            <a:srgbClr val="D91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5004" y="5971172"/>
            <a:ext cx="1533751" cy="468621"/>
          </a:xfrm>
          <a:prstGeom prst="rect">
            <a:avLst/>
          </a:prstGeom>
        </p:spPr>
      </p:pic>
    </p:spTree>
    <p:extLst>
      <p:ext uri="{BB962C8B-B14F-4D97-AF65-F5344CB8AC3E}">
        <p14:creationId xmlns:p14="http://schemas.microsoft.com/office/powerpoint/2010/main" val="207307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pic>
        <p:nvPicPr>
          <p:cNvPr id="7" name="Picture 6" descr="BIAMP Corporate PPT Template v5_Artboard 10.png"/>
          <p:cNvPicPr>
            <a:picLocks noChangeAspect="1"/>
          </p:cNvPicPr>
          <p:nvPr/>
        </p:nvPicPr>
        <p:blipFill rotWithShape="1">
          <a:blip r:embed="rId3">
            <a:extLst>
              <a:ext uri="{28A0092B-C50C-407E-A947-70E740481C1C}">
                <a14:useLocalDpi xmlns:a14="http://schemas.microsoft.com/office/drawing/2010/main" val="0"/>
              </a:ext>
            </a:extLst>
          </a:blip>
          <a:srcRect l="68144"/>
          <a:stretch/>
        </p:blipFill>
        <p:spPr>
          <a:xfrm flipH="1">
            <a:off x="0" y="0"/>
            <a:ext cx="3874232" cy="6858000"/>
          </a:xfrm>
          <a:prstGeom prst="rect">
            <a:avLst/>
          </a:prstGeom>
        </p:spPr>
      </p:pic>
      <p:sp>
        <p:nvSpPr>
          <p:cNvPr id="8" name="TextBox 7">
            <a:extLst>
              <a:ext uri="{FF2B5EF4-FFF2-40B4-BE49-F238E27FC236}">
                <a16:creationId xmlns:a16="http://schemas.microsoft.com/office/drawing/2014/main" id="{2E89CBEB-3E04-4865-BEFF-015E17E01090}"/>
              </a:ext>
            </a:extLst>
          </p:cNvPr>
          <p:cNvSpPr txBox="1"/>
          <p:nvPr/>
        </p:nvSpPr>
        <p:spPr>
          <a:xfrm>
            <a:off x="-411706" y="11780"/>
            <a:ext cx="12436558" cy="707886"/>
          </a:xfrm>
          <a:prstGeom prst="rect">
            <a:avLst/>
          </a:prstGeom>
          <a:noFill/>
        </p:spPr>
        <p:txBody>
          <a:bodyPr wrap="square" rtlCol="0">
            <a:spAutoFit/>
          </a:bodyPr>
          <a:lstStyle/>
          <a:p>
            <a:pPr algn="ctr"/>
            <a:r>
              <a:rPr lang="en-US" sz="4000" dirty="0">
                <a:solidFill>
                  <a:srgbClr val="D91F3D"/>
                </a:solidFill>
                <a:latin typeface="Franklin Gothic Demi" panose="020B0703020102020204" pitchFamily="34" charset="0"/>
              </a:rPr>
              <a:t>How to Respond to Request for Solution</a:t>
            </a:r>
          </a:p>
        </p:txBody>
      </p:sp>
      <p:graphicFrame>
        <p:nvGraphicFramePr>
          <p:cNvPr id="4" name="Diagram 3">
            <a:extLst>
              <a:ext uri="{FF2B5EF4-FFF2-40B4-BE49-F238E27FC236}">
                <a16:creationId xmlns:a16="http://schemas.microsoft.com/office/drawing/2014/main" id="{DD5BC3DC-566D-4F69-AA2A-57478575422A}"/>
              </a:ext>
            </a:extLst>
          </p:cNvPr>
          <p:cNvGraphicFramePr/>
          <p:nvPr>
            <p:extLst>
              <p:ext uri="{D42A27DB-BD31-4B8C-83A1-F6EECF244321}">
                <p14:modId xmlns:p14="http://schemas.microsoft.com/office/powerpoint/2010/main" val="1256106264"/>
              </p:ext>
            </p:extLst>
          </p:nvPr>
        </p:nvGraphicFramePr>
        <p:xfrm>
          <a:off x="807884" y="735305"/>
          <a:ext cx="10576232"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78B7323A-4A1D-450D-89C8-BE16B2DFAD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4861" y="6187782"/>
            <a:ext cx="1667078" cy="509358"/>
          </a:xfrm>
          <a:prstGeom prst="rect">
            <a:avLst/>
          </a:prstGeom>
        </p:spPr>
      </p:pic>
    </p:spTree>
    <p:extLst>
      <p:ext uri="{BB962C8B-B14F-4D97-AF65-F5344CB8AC3E}">
        <p14:creationId xmlns:p14="http://schemas.microsoft.com/office/powerpoint/2010/main" val="177830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1376</Words>
  <Application>Microsoft Office PowerPoint</Application>
  <PresentationFormat>Widescreen</PresentationFormat>
  <Paragraphs>170</Paragraphs>
  <Slides>14</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Franklin Gothic</vt:lpstr>
      <vt:lpstr>Franklin Gothic Book</vt:lpstr>
      <vt:lpstr>Franklin Gothic Condensed</vt:lpstr>
      <vt:lpstr>Franklin Gothic Demi</vt:lpstr>
      <vt:lpstr>Franklin Gothic Demi Cond</vt:lpstr>
      <vt:lpstr>Franklin Gothic Medium Cond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Kerwick</dc:creator>
  <cp:lastModifiedBy>Hannah Goodman</cp:lastModifiedBy>
  <cp:revision>68</cp:revision>
  <dcterms:created xsi:type="dcterms:W3CDTF">2018-11-27T20:45:30Z</dcterms:created>
  <dcterms:modified xsi:type="dcterms:W3CDTF">2019-06-14T11:18:46Z</dcterms:modified>
</cp:coreProperties>
</file>